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sldIdLst>
    <p:sldId id="256" r:id="rId5"/>
    <p:sldId id="266" r:id="rId6"/>
    <p:sldId id="257" r:id="rId7"/>
    <p:sldId id="297" r:id="rId8"/>
    <p:sldId id="311" r:id="rId9"/>
    <p:sldId id="298" r:id="rId10"/>
    <p:sldId id="308" r:id="rId11"/>
    <p:sldId id="299" r:id="rId12"/>
    <p:sldId id="309" r:id="rId13"/>
    <p:sldId id="310" r:id="rId14"/>
    <p:sldId id="305" r:id="rId15"/>
    <p:sldId id="300" r:id="rId16"/>
    <p:sldId id="316" r:id="rId17"/>
    <p:sldId id="301" r:id="rId18"/>
    <p:sldId id="312" r:id="rId19"/>
    <p:sldId id="306" r:id="rId20"/>
    <p:sldId id="313" r:id="rId21"/>
    <p:sldId id="314" r:id="rId22"/>
    <p:sldId id="317" r:id="rId23"/>
    <p:sldId id="318" r:id="rId24"/>
    <p:sldId id="320" r:id="rId25"/>
    <p:sldId id="307" r:id="rId26"/>
    <p:sldId id="303" r:id="rId27"/>
    <p:sldId id="315" r:id="rId28"/>
    <p:sldId id="304" r:id="rId29"/>
    <p:sldId id="270" r:id="rId30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100000"/>
      </a:lnSpc>
      <a:spcBef>
        <a:spcPts val="70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1733930" rtl="0" fontAlgn="auto" latinLnBrk="0" hangingPunct="0">
      <a:lnSpc>
        <a:spcPct val="100000"/>
      </a:lnSpc>
      <a:spcBef>
        <a:spcPts val="70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1733930" rtl="0" fontAlgn="auto" latinLnBrk="0" hangingPunct="0">
      <a:lnSpc>
        <a:spcPct val="100000"/>
      </a:lnSpc>
      <a:spcBef>
        <a:spcPts val="70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1733930" rtl="0" fontAlgn="auto" latinLnBrk="0" hangingPunct="0">
      <a:lnSpc>
        <a:spcPct val="100000"/>
      </a:lnSpc>
      <a:spcBef>
        <a:spcPts val="70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1733930" rtl="0" fontAlgn="auto" latinLnBrk="0" hangingPunct="0">
      <a:lnSpc>
        <a:spcPct val="100000"/>
      </a:lnSpc>
      <a:spcBef>
        <a:spcPts val="70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733930" rtl="0" fontAlgn="auto" latinLnBrk="0" hangingPunct="0">
      <a:lnSpc>
        <a:spcPct val="100000"/>
      </a:lnSpc>
      <a:spcBef>
        <a:spcPts val="70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733930" rtl="0" fontAlgn="auto" latinLnBrk="0" hangingPunct="0">
      <a:lnSpc>
        <a:spcPct val="100000"/>
      </a:lnSpc>
      <a:spcBef>
        <a:spcPts val="70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733930" rtl="0" fontAlgn="auto" latinLnBrk="0" hangingPunct="0">
      <a:lnSpc>
        <a:spcPct val="100000"/>
      </a:lnSpc>
      <a:spcBef>
        <a:spcPts val="70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733930" rtl="0" fontAlgn="auto" latinLnBrk="0" hangingPunct="0">
      <a:lnSpc>
        <a:spcPct val="100000"/>
      </a:lnSpc>
      <a:spcBef>
        <a:spcPts val="70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BE219C-2BA2-6759-D626-08E04E4BB4F4}" name="Marie Harou" initials="MH" userId="S::mharou@bnpinspire.com::7c646061-8867-43a1-af2d-a55aaca062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FD2"/>
    <a:srgbClr val="973B5C"/>
    <a:srgbClr val="FB961D"/>
    <a:srgbClr val="E95325"/>
    <a:srgbClr val="26224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44D14-51C2-45E6-B1B7-22D2B04B8CE6}" v="1" dt="2025-03-27T11:02:39.818"/>
    <p1510:client id="{622B196C-5D12-403E-810F-BAF639B982FC}" v="88" dt="2025-03-26T18:50:25.41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66666"/>
        </a:fontRef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66666"/>
        </a:fontRef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666666"/>
        </a:fontRef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666666"/>
        </a:fontRef>
        <a:srgbClr val="66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66666"/>
        </a:fontRef>
        <a:srgbClr val="66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66666"/>
              </a:solidFill>
              <a:prstDash val="solid"/>
              <a:round/>
            </a:ln>
          </a:top>
          <a:bottom>
            <a:ln w="254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66666"/>
              </a:solidFill>
              <a:prstDash val="solid"/>
              <a:round/>
            </a:ln>
          </a:top>
          <a:bottom>
            <a:ln w="254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666666"/>
        </a:fontRef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2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666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666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666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rgbClr val="66666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solidFill>
            <a:srgbClr val="666666">
              <a:alpha val="20000"/>
            </a:srgbClr>
          </a:solidFill>
        </a:fill>
      </a:tcStyle>
    </a:firstCol>
    <a:lastRow>
      <a:tcTxStyle b="on" i="off">
        <a:fontRef idx="min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50800" cap="flat">
              <a:solidFill>
                <a:srgbClr val="666666"/>
              </a:solidFill>
              <a:prstDash val="solid"/>
              <a:round/>
            </a:ln>
          </a:top>
          <a:bottom>
            <a:ln w="127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666666"/>
        </a:fontRef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round/>
            </a:ln>
          </a:left>
          <a:right>
            <a:ln w="12700" cap="flat">
              <a:solidFill>
                <a:srgbClr val="666666"/>
              </a:solidFill>
              <a:prstDash val="solid"/>
              <a:round/>
            </a:ln>
          </a:right>
          <a:top>
            <a:ln w="12700" cap="flat">
              <a:solidFill>
                <a:srgbClr val="666666"/>
              </a:solidFill>
              <a:prstDash val="solid"/>
              <a:round/>
            </a:ln>
          </a:top>
          <a:bottom>
            <a:ln w="25400" cap="flat">
              <a:solidFill>
                <a:srgbClr val="666666"/>
              </a:solidFill>
              <a:prstDash val="solid"/>
              <a:round/>
            </a:ln>
          </a:bottom>
          <a:insideH>
            <a:ln w="12700" cap="flat">
              <a:solidFill>
                <a:srgbClr val="666666"/>
              </a:solidFill>
              <a:prstDash val="solid"/>
              <a:round/>
            </a:ln>
          </a:insideH>
          <a:insideV>
            <a:ln w="12700" cap="flat">
              <a:solidFill>
                <a:srgbClr val="66666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0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Harou" userId="7c646061-8867-43a1-af2d-a55aaca0628a" providerId="ADAL" clId="{09B44D14-51C2-45E6-B1B7-22D2B04B8CE6}"/>
    <pc:docChg chg="undo custSel modSld">
      <pc:chgData name="Marie Harou" userId="7c646061-8867-43a1-af2d-a55aaca0628a" providerId="ADAL" clId="{09B44D14-51C2-45E6-B1B7-22D2B04B8CE6}" dt="2025-03-27T11:08:42.671" v="79" actId="14100"/>
      <pc:docMkLst>
        <pc:docMk/>
      </pc:docMkLst>
      <pc:sldChg chg="modSp mod">
        <pc:chgData name="Marie Harou" userId="7c646061-8867-43a1-af2d-a55aaca0628a" providerId="ADAL" clId="{09B44D14-51C2-45E6-B1B7-22D2B04B8CE6}" dt="2025-03-27T11:04:41.909" v="17" actId="255"/>
        <pc:sldMkLst>
          <pc:docMk/>
          <pc:sldMk cId="0" sldId="257"/>
        </pc:sldMkLst>
        <pc:spChg chg="mod">
          <ac:chgData name="Marie Harou" userId="7c646061-8867-43a1-af2d-a55aaca0628a" providerId="ADAL" clId="{09B44D14-51C2-45E6-B1B7-22D2B04B8CE6}" dt="2025-03-27T11:04:41.909" v="17" actId="255"/>
          <ac:spMkLst>
            <pc:docMk/>
            <pc:sldMk cId="0" sldId="257"/>
            <ac:spMk id="178" creationId="{00000000-0000-0000-0000-000000000000}"/>
          </ac:spMkLst>
        </pc:spChg>
      </pc:sldChg>
      <pc:sldChg chg="modSp mod">
        <pc:chgData name="Marie Harou" userId="7c646061-8867-43a1-af2d-a55aaca0628a" providerId="ADAL" clId="{09B44D14-51C2-45E6-B1B7-22D2B04B8CE6}" dt="2025-03-27T11:02:39.818" v="1" actId="207"/>
        <pc:sldMkLst>
          <pc:docMk/>
          <pc:sldMk cId="2367423198" sldId="297"/>
        </pc:sldMkLst>
        <pc:spChg chg="mod">
          <ac:chgData name="Marie Harou" userId="7c646061-8867-43a1-af2d-a55aaca0628a" providerId="ADAL" clId="{09B44D14-51C2-45E6-B1B7-22D2B04B8CE6}" dt="2025-03-27T11:02:29.222" v="0" actId="404"/>
          <ac:spMkLst>
            <pc:docMk/>
            <pc:sldMk cId="2367423198" sldId="297"/>
            <ac:spMk id="6" creationId="{D7AA9EAB-7D85-F997-3258-740CEA7880CF}"/>
          </ac:spMkLst>
        </pc:spChg>
        <pc:graphicFrameChg chg="mod">
          <ac:chgData name="Marie Harou" userId="7c646061-8867-43a1-af2d-a55aaca0628a" providerId="ADAL" clId="{09B44D14-51C2-45E6-B1B7-22D2B04B8CE6}" dt="2025-03-27T11:02:39.818" v="1" actId="207"/>
          <ac:graphicFrameMkLst>
            <pc:docMk/>
            <pc:sldMk cId="2367423198" sldId="297"/>
            <ac:graphicFrameMk id="4" creationId="{E4CC3BD7-3A03-EE7A-D026-D5CF253F8EEF}"/>
          </ac:graphicFrameMkLst>
        </pc:graphicFrameChg>
      </pc:sldChg>
      <pc:sldChg chg="modSp mod">
        <pc:chgData name="Marie Harou" userId="7c646061-8867-43a1-af2d-a55aaca0628a" providerId="ADAL" clId="{09B44D14-51C2-45E6-B1B7-22D2B04B8CE6}" dt="2025-03-27T11:05:39.280" v="31" actId="20577"/>
        <pc:sldMkLst>
          <pc:docMk/>
          <pc:sldMk cId="4152784629" sldId="298"/>
        </pc:sldMkLst>
        <pc:spChg chg="mod">
          <ac:chgData name="Marie Harou" userId="7c646061-8867-43a1-af2d-a55aaca0628a" providerId="ADAL" clId="{09B44D14-51C2-45E6-B1B7-22D2B04B8CE6}" dt="2025-03-27T11:05:39.280" v="31" actId="20577"/>
          <ac:spMkLst>
            <pc:docMk/>
            <pc:sldMk cId="4152784629" sldId="298"/>
            <ac:spMk id="6" creationId="{67AC6BA9-3FFB-53BF-C3DC-9A2FA5D6B6B1}"/>
          </ac:spMkLst>
        </pc:spChg>
      </pc:sldChg>
      <pc:sldChg chg="modSp mod">
        <pc:chgData name="Marie Harou" userId="7c646061-8867-43a1-af2d-a55aaca0628a" providerId="ADAL" clId="{09B44D14-51C2-45E6-B1B7-22D2B04B8CE6}" dt="2025-03-27T11:05:17.841" v="27" actId="20577"/>
        <pc:sldMkLst>
          <pc:docMk/>
          <pc:sldMk cId="3282023812" sldId="299"/>
        </pc:sldMkLst>
        <pc:spChg chg="mod">
          <ac:chgData name="Marie Harou" userId="7c646061-8867-43a1-af2d-a55aaca0628a" providerId="ADAL" clId="{09B44D14-51C2-45E6-B1B7-22D2B04B8CE6}" dt="2025-03-27T11:05:17.841" v="27" actId="20577"/>
          <ac:spMkLst>
            <pc:docMk/>
            <pc:sldMk cId="3282023812" sldId="299"/>
            <ac:spMk id="6" creationId="{5ED4ACC8-26AE-0A87-1EBD-7F4536286D45}"/>
          </ac:spMkLst>
        </pc:spChg>
      </pc:sldChg>
      <pc:sldChg chg="modSp mod">
        <pc:chgData name="Marie Harou" userId="7c646061-8867-43a1-af2d-a55aaca0628a" providerId="ADAL" clId="{09B44D14-51C2-45E6-B1B7-22D2B04B8CE6}" dt="2025-03-27T11:05:54.652" v="33" actId="20577"/>
        <pc:sldMkLst>
          <pc:docMk/>
          <pc:sldMk cId="4082688185" sldId="300"/>
        </pc:sldMkLst>
        <pc:spChg chg="mod">
          <ac:chgData name="Marie Harou" userId="7c646061-8867-43a1-af2d-a55aaca0628a" providerId="ADAL" clId="{09B44D14-51C2-45E6-B1B7-22D2B04B8CE6}" dt="2025-03-27T11:05:54.652" v="33" actId="20577"/>
          <ac:spMkLst>
            <pc:docMk/>
            <pc:sldMk cId="4082688185" sldId="300"/>
            <ac:spMk id="6" creationId="{2448F05B-C6AA-1A4C-2CDD-571206F40BF7}"/>
          </ac:spMkLst>
        </pc:spChg>
      </pc:sldChg>
      <pc:sldChg chg="modSp mod">
        <pc:chgData name="Marie Harou" userId="7c646061-8867-43a1-af2d-a55aaca0628a" providerId="ADAL" clId="{09B44D14-51C2-45E6-B1B7-22D2B04B8CE6}" dt="2025-03-27T11:06:10.617" v="36" actId="404"/>
        <pc:sldMkLst>
          <pc:docMk/>
          <pc:sldMk cId="1919035084" sldId="301"/>
        </pc:sldMkLst>
        <pc:spChg chg="mod">
          <ac:chgData name="Marie Harou" userId="7c646061-8867-43a1-af2d-a55aaca0628a" providerId="ADAL" clId="{09B44D14-51C2-45E6-B1B7-22D2B04B8CE6}" dt="2025-03-27T11:06:10.617" v="36" actId="404"/>
          <ac:spMkLst>
            <pc:docMk/>
            <pc:sldMk cId="1919035084" sldId="301"/>
            <ac:spMk id="6" creationId="{7EE5C2D4-B521-9122-EAD3-F61EB72D43A2}"/>
          </ac:spMkLst>
        </pc:spChg>
      </pc:sldChg>
      <pc:sldChg chg="modSp mod">
        <pc:chgData name="Marie Harou" userId="7c646061-8867-43a1-af2d-a55aaca0628a" providerId="ADAL" clId="{09B44D14-51C2-45E6-B1B7-22D2B04B8CE6}" dt="2025-03-27T11:07:38.689" v="64" actId="20577"/>
        <pc:sldMkLst>
          <pc:docMk/>
          <pc:sldMk cId="3807467148" sldId="303"/>
        </pc:sldMkLst>
        <pc:spChg chg="mod">
          <ac:chgData name="Marie Harou" userId="7c646061-8867-43a1-af2d-a55aaca0628a" providerId="ADAL" clId="{09B44D14-51C2-45E6-B1B7-22D2B04B8CE6}" dt="2025-03-27T11:07:38.689" v="64" actId="20577"/>
          <ac:spMkLst>
            <pc:docMk/>
            <pc:sldMk cId="3807467148" sldId="303"/>
            <ac:spMk id="6" creationId="{3CD4C6F9-128D-656F-1590-F125E436E73C}"/>
          </ac:spMkLst>
        </pc:spChg>
      </pc:sldChg>
      <pc:sldChg chg="modSp mod">
        <pc:chgData name="Marie Harou" userId="7c646061-8867-43a1-af2d-a55aaca0628a" providerId="ADAL" clId="{09B44D14-51C2-45E6-B1B7-22D2B04B8CE6}" dt="2025-03-27T11:08:22.889" v="75" actId="14100"/>
        <pc:sldMkLst>
          <pc:docMk/>
          <pc:sldMk cId="3963190303" sldId="304"/>
        </pc:sldMkLst>
        <pc:spChg chg="mod">
          <ac:chgData name="Marie Harou" userId="7c646061-8867-43a1-af2d-a55aaca0628a" providerId="ADAL" clId="{09B44D14-51C2-45E6-B1B7-22D2B04B8CE6}" dt="2025-03-27T11:08:22.889" v="75" actId="14100"/>
          <ac:spMkLst>
            <pc:docMk/>
            <pc:sldMk cId="3963190303" sldId="304"/>
            <ac:spMk id="4" creationId="{F2E45594-442D-EED3-3693-5F567301725B}"/>
          </ac:spMkLst>
        </pc:spChg>
        <pc:spChg chg="mod">
          <ac:chgData name="Marie Harou" userId="7c646061-8867-43a1-af2d-a55aaca0628a" providerId="ADAL" clId="{09B44D14-51C2-45E6-B1B7-22D2B04B8CE6}" dt="2025-03-27T11:08:18.441" v="74" actId="948"/>
          <ac:spMkLst>
            <pc:docMk/>
            <pc:sldMk cId="3963190303" sldId="304"/>
            <ac:spMk id="6" creationId="{FFA9CAE7-A571-364E-00B9-3068B6C66E30}"/>
          </ac:spMkLst>
        </pc:spChg>
      </pc:sldChg>
      <pc:sldChg chg="modSp mod">
        <pc:chgData name="Marie Harou" userId="7c646061-8867-43a1-af2d-a55aaca0628a" providerId="ADAL" clId="{09B44D14-51C2-45E6-B1B7-22D2B04B8CE6}" dt="2025-03-27T11:04:37.179" v="16" actId="255"/>
        <pc:sldMkLst>
          <pc:docMk/>
          <pc:sldMk cId="3773111554" sldId="305"/>
        </pc:sldMkLst>
        <pc:spChg chg="mod">
          <ac:chgData name="Marie Harou" userId="7c646061-8867-43a1-af2d-a55aaca0628a" providerId="ADAL" clId="{09B44D14-51C2-45E6-B1B7-22D2B04B8CE6}" dt="2025-03-27T11:04:37.179" v="16" actId="255"/>
          <ac:spMkLst>
            <pc:docMk/>
            <pc:sldMk cId="3773111554" sldId="305"/>
            <ac:spMk id="5" creationId="{79FB4F77-CACD-BFBF-2FE9-10C2DB49BD28}"/>
          </ac:spMkLst>
        </pc:spChg>
      </pc:sldChg>
      <pc:sldChg chg="modSp mod">
        <pc:chgData name="Marie Harou" userId="7c646061-8867-43a1-af2d-a55aaca0628a" providerId="ADAL" clId="{09B44D14-51C2-45E6-B1B7-22D2B04B8CE6}" dt="2025-03-27T11:06:45.515" v="44" actId="255"/>
        <pc:sldMkLst>
          <pc:docMk/>
          <pc:sldMk cId="2970869862" sldId="306"/>
        </pc:sldMkLst>
        <pc:spChg chg="mod">
          <ac:chgData name="Marie Harou" userId="7c646061-8867-43a1-af2d-a55aaca0628a" providerId="ADAL" clId="{09B44D14-51C2-45E6-B1B7-22D2B04B8CE6}" dt="2025-03-27T11:06:45.515" v="44" actId="255"/>
          <ac:spMkLst>
            <pc:docMk/>
            <pc:sldMk cId="2970869862" sldId="306"/>
            <ac:spMk id="5" creationId="{C7B91185-233A-D145-6345-AE8CD0EDB722}"/>
          </ac:spMkLst>
        </pc:spChg>
      </pc:sldChg>
      <pc:sldChg chg="modSp mod">
        <pc:chgData name="Marie Harou" userId="7c646061-8867-43a1-af2d-a55aaca0628a" providerId="ADAL" clId="{09B44D14-51C2-45E6-B1B7-22D2B04B8CE6}" dt="2025-03-27T11:07:28.460" v="59" actId="20577"/>
        <pc:sldMkLst>
          <pc:docMk/>
          <pc:sldMk cId="1055054754" sldId="307"/>
        </pc:sldMkLst>
        <pc:spChg chg="mod">
          <ac:chgData name="Marie Harou" userId="7c646061-8867-43a1-af2d-a55aaca0628a" providerId="ADAL" clId="{09B44D14-51C2-45E6-B1B7-22D2B04B8CE6}" dt="2025-03-27T11:07:28.460" v="59" actId="20577"/>
          <ac:spMkLst>
            <pc:docMk/>
            <pc:sldMk cId="1055054754" sldId="307"/>
            <ac:spMk id="6" creationId="{1BCE3698-3941-8A12-0098-EEBA75A49008}"/>
          </ac:spMkLst>
        </pc:spChg>
      </pc:sldChg>
      <pc:sldChg chg="modSp mod">
        <pc:chgData name="Marie Harou" userId="7c646061-8867-43a1-af2d-a55aaca0628a" providerId="ADAL" clId="{09B44D14-51C2-45E6-B1B7-22D2B04B8CE6}" dt="2025-03-27T11:05:43.962" v="32" actId="20577"/>
        <pc:sldMkLst>
          <pc:docMk/>
          <pc:sldMk cId="150021781" sldId="308"/>
        </pc:sldMkLst>
        <pc:spChg chg="mod">
          <ac:chgData name="Marie Harou" userId="7c646061-8867-43a1-af2d-a55aaca0628a" providerId="ADAL" clId="{09B44D14-51C2-45E6-B1B7-22D2B04B8CE6}" dt="2025-03-27T11:05:43.962" v="32" actId="20577"/>
          <ac:spMkLst>
            <pc:docMk/>
            <pc:sldMk cId="150021781" sldId="308"/>
            <ac:spMk id="6" creationId="{86AA287C-09D8-E0ED-99F2-9DC1A836850E}"/>
          </ac:spMkLst>
        </pc:spChg>
      </pc:sldChg>
      <pc:sldChg chg="modSp mod">
        <pc:chgData name="Marie Harou" userId="7c646061-8867-43a1-af2d-a55aaca0628a" providerId="ADAL" clId="{09B44D14-51C2-45E6-B1B7-22D2B04B8CE6}" dt="2025-03-27T11:05:14.510" v="26" actId="20577"/>
        <pc:sldMkLst>
          <pc:docMk/>
          <pc:sldMk cId="2517885209" sldId="309"/>
        </pc:sldMkLst>
        <pc:spChg chg="mod">
          <ac:chgData name="Marie Harou" userId="7c646061-8867-43a1-af2d-a55aaca0628a" providerId="ADAL" clId="{09B44D14-51C2-45E6-B1B7-22D2B04B8CE6}" dt="2025-03-27T11:05:14.510" v="26" actId="20577"/>
          <ac:spMkLst>
            <pc:docMk/>
            <pc:sldMk cId="2517885209" sldId="309"/>
            <ac:spMk id="6" creationId="{C9C2153A-FD19-4796-2D82-F695EADDEE91}"/>
          </ac:spMkLst>
        </pc:spChg>
      </pc:sldChg>
      <pc:sldChg chg="modSp mod">
        <pc:chgData name="Marie Harou" userId="7c646061-8867-43a1-af2d-a55aaca0628a" providerId="ADAL" clId="{09B44D14-51C2-45E6-B1B7-22D2B04B8CE6}" dt="2025-03-27T11:08:42.671" v="79" actId="14100"/>
        <pc:sldMkLst>
          <pc:docMk/>
          <pc:sldMk cId="2624650302" sldId="310"/>
        </pc:sldMkLst>
        <pc:spChg chg="mod">
          <ac:chgData name="Marie Harou" userId="7c646061-8867-43a1-af2d-a55aaca0628a" providerId="ADAL" clId="{09B44D14-51C2-45E6-B1B7-22D2B04B8CE6}" dt="2025-03-27T11:08:42.671" v="79" actId="14100"/>
          <ac:spMkLst>
            <pc:docMk/>
            <pc:sldMk cId="2624650302" sldId="310"/>
            <ac:spMk id="4" creationId="{8079967E-BC5E-F408-A18A-5AD6281FBD31}"/>
          </ac:spMkLst>
        </pc:spChg>
        <pc:spChg chg="mod">
          <ac:chgData name="Marie Harou" userId="7c646061-8867-43a1-af2d-a55aaca0628a" providerId="ADAL" clId="{09B44D14-51C2-45E6-B1B7-22D2B04B8CE6}" dt="2025-03-27T11:08:38.525" v="78" actId="14100"/>
          <ac:spMkLst>
            <pc:docMk/>
            <pc:sldMk cId="2624650302" sldId="310"/>
            <ac:spMk id="6" creationId="{9954C211-1A22-54B6-5226-4FFC77A6BFD0}"/>
          </ac:spMkLst>
        </pc:spChg>
      </pc:sldChg>
      <pc:sldChg chg="modSp mod">
        <pc:chgData name="Marie Harou" userId="7c646061-8867-43a1-af2d-a55aaca0628a" providerId="ADAL" clId="{09B44D14-51C2-45E6-B1B7-22D2B04B8CE6}" dt="2025-03-27T11:05:34.150" v="30" actId="20577"/>
        <pc:sldMkLst>
          <pc:docMk/>
          <pc:sldMk cId="896461427" sldId="311"/>
        </pc:sldMkLst>
        <pc:spChg chg="mod">
          <ac:chgData name="Marie Harou" userId="7c646061-8867-43a1-af2d-a55aaca0628a" providerId="ADAL" clId="{09B44D14-51C2-45E6-B1B7-22D2B04B8CE6}" dt="2025-03-27T11:05:34.150" v="30" actId="20577"/>
          <ac:spMkLst>
            <pc:docMk/>
            <pc:sldMk cId="896461427" sldId="311"/>
            <ac:spMk id="6" creationId="{DCA82C75-F4B0-B88A-9B9F-BC87A0717FBE}"/>
          </ac:spMkLst>
        </pc:spChg>
      </pc:sldChg>
      <pc:sldChg chg="modSp mod">
        <pc:chgData name="Marie Harou" userId="7c646061-8867-43a1-af2d-a55aaca0628a" providerId="ADAL" clId="{09B44D14-51C2-45E6-B1B7-22D2B04B8CE6}" dt="2025-03-27T11:06:40.473" v="43" actId="20577"/>
        <pc:sldMkLst>
          <pc:docMk/>
          <pc:sldMk cId="1536397769" sldId="312"/>
        </pc:sldMkLst>
        <pc:spChg chg="mod">
          <ac:chgData name="Marie Harou" userId="7c646061-8867-43a1-af2d-a55aaca0628a" providerId="ADAL" clId="{09B44D14-51C2-45E6-B1B7-22D2B04B8CE6}" dt="2025-03-27T11:06:40.473" v="43" actId="20577"/>
          <ac:spMkLst>
            <pc:docMk/>
            <pc:sldMk cId="1536397769" sldId="312"/>
            <ac:spMk id="6" creationId="{9F140FFF-89AE-60C1-A14A-6BFF704651A7}"/>
          </ac:spMkLst>
        </pc:spChg>
        <pc:spChg chg="mod">
          <ac:chgData name="Marie Harou" userId="7c646061-8867-43a1-af2d-a55aaca0628a" providerId="ADAL" clId="{09B44D14-51C2-45E6-B1B7-22D2B04B8CE6}" dt="2025-03-27T11:06:36.919" v="42" actId="14100"/>
          <ac:spMkLst>
            <pc:docMk/>
            <pc:sldMk cId="1536397769" sldId="312"/>
            <ac:spMk id="8" creationId="{C4D326CF-FFD2-4890-35B8-3A8B2FB9A268}"/>
          </ac:spMkLst>
        </pc:spChg>
      </pc:sldChg>
      <pc:sldChg chg="modSp mod">
        <pc:chgData name="Marie Harou" userId="7c646061-8867-43a1-af2d-a55aaca0628a" providerId="ADAL" clId="{09B44D14-51C2-45E6-B1B7-22D2B04B8CE6}" dt="2025-03-27T11:06:55.560" v="46" actId="255"/>
        <pc:sldMkLst>
          <pc:docMk/>
          <pc:sldMk cId="1121993097" sldId="313"/>
        </pc:sldMkLst>
        <pc:spChg chg="mod">
          <ac:chgData name="Marie Harou" userId="7c646061-8867-43a1-af2d-a55aaca0628a" providerId="ADAL" clId="{09B44D14-51C2-45E6-B1B7-22D2B04B8CE6}" dt="2025-03-27T11:06:55.560" v="46" actId="255"/>
          <ac:spMkLst>
            <pc:docMk/>
            <pc:sldMk cId="1121993097" sldId="313"/>
            <ac:spMk id="6" creationId="{FD53E401-715D-D44D-66CD-C5B26566D860}"/>
          </ac:spMkLst>
        </pc:spChg>
      </pc:sldChg>
      <pc:sldChg chg="modSp mod">
        <pc:chgData name="Marie Harou" userId="7c646061-8867-43a1-af2d-a55aaca0628a" providerId="ADAL" clId="{09B44D14-51C2-45E6-B1B7-22D2B04B8CE6}" dt="2025-03-27T11:06:59.491" v="47" actId="404"/>
        <pc:sldMkLst>
          <pc:docMk/>
          <pc:sldMk cId="2865239921" sldId="314"/>
        </pc:sldMkLst>
        <pc:spChg chg="mod">
          <ac:chgData name="Marie Harou" userId="7c646061-8867-43a1-af2d-a55aaca0628a" providerId="ADAL" clId="{09B44D14-51C2-45E6-B1B7-22D2B04B8CE6}" dt="2025-03-27T11:06:59.491" v="47" actId="404"/>
          <ac:spMkLst>
            <pc:docMk/>
            <pc:sldMk cId="2865239921" sldId="314"/>
            <ac:spMk id="6" creationId="{0A232363-AC24-3BB6-4EFC-38EB4591D620}"/>
          </ac:spMkLst>
        </pc:spChg>
      </pc:sldChg>
      <pc:sldChg chg="modSp mod">
        <pc:chgData name="Marie Harou" userId="7c646061-8867-43a1-af2d-a55aaca0628a" providerId="ADAL" clId="{09B44D14-51C2-45E6-B1B7-22D2B04B8CE6}" dt="2025-03-27T11:07:48.517" v="69" actId="20577"/>
        <pc:sldMkLst>
          <pc:docMk/>
          <pc:sldMk cId="500442332" sldId="315"/>
        </pc:sldMkLst>
        <pc:spChg chg="mod">
          <ac:chgData name="Marie Harou" userId="7c646061-8867-43a1-af2d-a55aaca0628a" providerId="ADAL" clId="{09B44D14-51C2-45E6-B1B7-22D2B04B8CE6}" dt="2025-03-27T11:07:48.517" v="69" actId="20577"/>
          <ac:spMkLst>
            <pc:docMk/>
            <pc:sldMk cId="500442332" sldId="315"/>
            <ac:spMk id="6" creationId="{431EF91B-1871-DE6B-5341-FB040B7D0479}"/>
          </ac:spMkLst>
        </pc:spChg>
      </pc:sldChg>
      <pc:sldChg chg="modSp mod">
        <pc:chgData name="Marie Harou" userId="7c646061-8867-43a1-af2d-a55aaca0628a" providerId="ADAL" clId="{09B44D14-51C2-45E6-B1B7-22D2B04B8CE6}" dt="2025-03-27T11:06:00.019" v="34" actId="20577"/>
        <pc:sldMkLst>
          <pc:docMk/>
          <pc:sldMk cId="4173129112" sldId="316"/>
        </pc:sldMkLst>
        <pc:spChg chg="mod">
          <ac:chgData name="Marie Harou" userId="7c646061-8867-43a1-af2d-a55aaca0628a" providerId="ADAL" clId="{09B44D14-51C2-45E6-B1B7-22D2B04B8CE6}" dt="2025-03-27T11:06:00.019" v="34" actId="20577"/>
          <ac:spMkLst>
            <pc:docMk/>
            <pc:sldMk cId="4173129112" sldId="316"/>
            <ac:spMk id="6" creationId="{02F2FC0E-73FF-03D6-2B08-FC6F0BCA2B25}"/>
          </ac:spMkLst>
        </pc:spChg>
      </pc:sldChg>
      <pc:sldChg chg="modSp mod">
        <pc:chgData name="Marie Harou" userId="7c646061-8867-43a1-af2d-a55aaca0628a" providerId="ADAL" clId="{09B44D14-51C2-45E6-B1B7-22D2B04B8CE6}" dt="2025-03-27T11:07:06.175" v="49" actId="20577"/>
        <pc:sldMkLst>
          <pc:docMk/>
          <pc:sldMk cId="505909504" sldId="317"/>
        </pc:sldMkLst>
        <pc:spChg chg="mod">
          <ac:chgData name="Marie Harou" userId="7c646061-8867-43a1-af2d-a55aaca0628a" providerId="ADAL" clId="{09B44D14-51C2-45E6-B1B7-22D2B04B8CE6}" dt="2025-03-27T11:07:06.175" v="49" actId="20577"/>
          <ac:spMkLst>
            <pc:docMk/>
            <pc:sldMk cId="505909504" sldId="317"/>
            <ac:spMk id="6" creationId="{A959C55A-AC0D-0D60-DBEA-35CA94B224CE}"/>
          </ac:spMkLst>
        </pc:spChg>
      </pc:sldChg>
      <pc:sldChg chg="modSp mod">
        <pc:chgData name="Marie Harou" userId="7c646061-8867-43a1-af2d-a55aaca0628a" providerId="ADAL" clId="{09B44D14-51C2-45E6-B1B7-22D2B04B8CE6}" dt="2025-03-27T11:07:15.046" v="53" actId="20577"/>
        <pc:sldMkLst>
          <pc:docMk/>
          <pc:sldMk cId="2912658767" sldId="318"/>
        </pc:sldMkLst>
        <pc:spChg chg="mod">
          <ac:chgData name="Marie Harou" userId="7c646061-8867-43a1-af2d-a55aaca0628a" providerId="ADAL" clId="{09B44D14-51C2-45E6-B1B7-22D2B04B8CE6}" dt="2025-03-27T11:07:15.046" v="53" actId="20577"/>
          <ac:spMkLst>
            <pc:docMk/>
            <pc:sldMk cId="2912658767" sldId="318"/>
            <ac:spMk id="6" creationId="{27D938C4-4685-DAD5-958A-AB8867F7D1B8}"/>
          </ac:spMkLst>
        </pc:spChg>
      </pc:sldChg>
      <pc:sldChg chg="modSp mod">
        <pc:chgData name="Marie Harou" userId="7c646061-8867-43a1-af2d-a55aaca0628a" providerId="ADAL" clId="{09B44D14-51C2-45E6-B1B7-22D2B04B8CE6}" dt="2025-03-27T11:07:23.312" v="57" actId="20577"/>
        <pc:sldMkLst>
          <pc:docMk/>
          <pc:sldMk cId="2570622868" sldId="320"/>
        </pc:sldMkLst>
        <pc:spChg chg="mod">
          <ac:chgData name="Marie Harou" userId="7c646061-8867-43a1-af2d-a55aaca0628a" providerId="ADAL" clId="{09B44D14-51C2-45E6-B1B7-22D2B04B8CE6}" dt="2025-03-27T11:07:23.312" v="57" actId="20577"/>
          <ac:spMkLst>
            <pc:docMk/>
            <pc:sldMk cId="2570622868" sldId="320"/>
            <ac:spMk id="6" creationId="{0DE90122-0ABB-694C-17EA-7E5A94D86A67}"/>
          </ac:spMkLst>
        </pc:spChg>
      </pc:sldChg>
    </pc:docChg>
  </pc:docChgLst>
  <pc:docChgLst>
    <pc:chgData name="Christian Bolduc" userId="af9f0cd3-1f69-4722-b6e5-157d7a550ec4" providerId="ADAL" clId="{425A569C-99B7-4798-B413-95BD93733AF4}"/>
    <pc:docChg chg="undo custSel addSld modSld sldOrd">
      <pc:chgData name="Christian Bolduc" userId="af9f0cd3-1f69-4722-b6e5-157d7a550ec4" providerId="ADAL" clId="{425A569C-99B7-4798-B413-95BD93733AF4}" dt="2025-03-25T17:16:56.625" v="1918" actId="20577"/>
      <pc:docMkLst>
        <pc:docMk/>
      </pc:docMkLst>
      <pc:sldChg chg="ord">
        <pc:chgData name="Christian Bolduc" userId="af9f0cd3-1f69-4722-b6e5-157d7a550ec4" providerId="ADAL" clId="{425A569C-99B7-4798-B413-95BD93733AF4}" dt="2025-03-25T15:03:22.390" v="1"/>
        <pc:sldMkLst>
          <pc:docMk/>
          <pc:sldMk cId="0" sldId="266"/>
        </pc:sldMkLst>
      </pc:sldChg>
      <pc:sldChg chg="modSp mod">
        <pc:chgData name="Christian Bolduc" userId="af9f0cd3-1f69-4722-b6e5-157d7a550ec4" providerId="ADAL" clId="{425A569C-99B7-4798-B413-95BD93733AF4}" dt="2025-03-25T15:04:43.801" v="55" actId="20577"/>
        <pc:sldMkLst>
          <pc:docMk/>
          <pc:sldMk cId="2367423198" sldId="297"/>
        </pc:sldMkLst>
        <pc:spChg chg="mod">
          <ac:chgData name="Christian Bolduc" userId="af9f0cd3-1f69-4722-b6e5-157d7a550ec4" providerId="ADAL" clId="{425A569C-99B7-4798-B413-95BD93733AF4}" dt="2025-03-25T15:04:43.801" v="55" actId="20577"/>
          <ac:spMkLst>
            <pc:docMk/>
            <pc:sldMk cId="2367423198" sldId="297"/>
            <ac:spMk id="6" creationId="{D7AA9EAB-7D85-F997-3258-740CEA7880CF}"/>
          </ac:spMkLst>
        </pc:spChg>
      </pc:sldChg>
      <pc:sldChg chg="modSp mod">
        <pc:chgData name="Christian Bolduc" userId="af9f0cd3-1f69-4722-b6e5-157d7a550ec4" providerId="ADAL" clId="{425A569C-99B7-4798-B413-95BD93733AF4}" dt="2025-03-25T15:08:35.498" v="262" actId="20577"/>
        <pc:sldMkLst>
          <pc:docMk/>
          <pc:sldMk cId="4152784629" sldId="298"/>
        </pc:sldMkLst>
        <pc:spChg chg="mod">
          <ac:chgData name="Christian Bolduc" userId="af9f0cd3-1f69-4722-b6e5-157d7a550ec4" providerId="ADAL" clId="{425A569C-99B7-4798-B413-95BD93733AF4}" dt="2025-03-25T15:08:35.498" v="262" actId="20577"/>
          <ac:spMkLst>
            <pc:docMk/>
            <pc:sldMk cId="4152784629" sldId="298"/>
            <ac:spMk id="6" creationId="{67AC6BA9-3FFB-53BF-C3DC-9A2FA5D6B6B1}"/>
          </ac:spMkLst>
        </pc:spChg>
        <pc:spChg chg="mod">
          <ac:chgData name="Christian Bolduc" userId="af9f0cd3-1f69-4722-b6e5-157d7a550ec4" providerId="ADAL" clId="{425A569C-99B7-4798-B413-95BD93733AF4}" dt="2025-03-25T15:05:23.735" v="59" actId="255"/>
          <ac:spMkLst>
            <pc:docMk/>
            <pc:sldMk cId="4152784629" sldId="298"/>
            <ac:spMk id="223" creationId="{70F569C6-534F-B869-9962-C83ADEB5D712}"/>
          </ac:spMkLst>
        </pc:spChg>
      </pc:sldChg>
      <pc:sldChg chg="modSp mod">
        <pc:chgData name="Christian Bolduc" userId="af9f0cd3-1f69-4722-b6e5-157d7a550ec4" providerId="ADAL" clId="{425A569C-99B7-4798-B413-95BD93733AF4}" dt="2025-03-25T15:10:49.104" v="298" actId="948"/>
        <pc:sldMkLst>
          <pc:docMk/>
          <pc:sldMk cId="3282023812" sldId="299"/>
        </pc:sldMkLst>
        <pc:spChg chg="mod">
          <ac:chgData name="Christian Bolduc" userId="af9f0cd3-1f69-4722-b6e5-157d7a550ec4" providerId="ADAL" clId="{425A569C-99B7-4798-B413-95BD93733AF4}" dt="2025-03-25T15:10:49.104" v="298" actId="948"/>
          <ac:spMkLst>
            <pc:docMk/>
            <pc:sldMk cId="3282023812" sldId="299"/>
            <ac:spMk id="6" creationId="{5ED4ACC8-26AE-0A87-1EBD-7F4536286D45}"/>
          </ac:spMkLst>
        </pc:spChg>
      </pc:sldChg>
      <pc:sldChg chg="modSp mod">
        <pc:chgData name="Christian Bolduc" userId="af9f0cd3-1f69-4722-b6e5-157d7a550ec4" providerId="ADAL" clId="{425A569C-99B7-4798-B413-95BD93733AF4}" dt="2025-03-25T17:04:25.036" v="1827" actId="20577"/>
        <pc:sldMkLst>
          <pc:docMk/>
          <pc:sldMk cId="4082688185" sldId="300"/>
        </pc:sldMkLst>
        <pc:spChg chg="mod">
          <ac:chgData name="Christian Bolduc" userId="af9f0cd3-1f69-4722-b6e5-157d7a550ec4" providerId="ADAL" clId="{425A569C-99B7-4798-B413-95BD93733AF4}" dt="2025-03-25T17:04:25.036" v="1827" actId="20577"/>
          <ac:spMkLst>
            <pc:docMk/>
            <pc:sldMk cId="4082688185" sldId="300"/>
            <ac:spMk id="6" creationId="{2448F05B-C6AA-1A4C-2CDD-571206F40BF7}"/>
          </ac:spMkLst>
        </pc:spChg>
      </pc:sldChg>
      <pc:sldChg chg="modSp mod">
        <pc:chgData name="Christian Bolduc" userId="af9f0cd3-1f69-4722-b6e5-157d7a550ec4" providerId="ADAL" clId="{425A569C-99B7-4798-B413-95BD93733AF4}" dt="2025-03-25T17:12:49.918" v="1901" actId="1076"/>
        <pc:sldMkLst>
          <pc:docMk/>
          <pc:sldMk cId="1919035084" sldId="301"/>
        </pc:sldMkLst>
        <pc:spChg chg="mod">
          <ac:chgData name="Christian Bolduc" userId="af9f0cd3-1f69-4722-b6e5-157d7a550ec4" providerId="ADAL" clId="{425A569C-99B7-4798-B413-95BD93733AF4}" dt="2025-03-25T17:12:49.918" v="1901" actId="1076"/>
          <ac:spMkLst>
            <pc:docMk/>
            <pc:sldMk cId="1919035084" sldId="301"/>
            <ac:spMk id="6" creationId="{7EE5C2D4-B521-9122-EAD3-F61EB72D43A2}"/>
          </ac:spMkLst>
        </pc:spChg>
        <pc:spChg chg="mod">
          <ac:chgData name="Christian Bolduc" userId="af9f0cd3-1f69-4722-b6e5-157d7a550ec4" providerId="ADAL" clId="{425A569C-99B7-4798-B413-95BD93733AF4}" dt="2025-03-25T17:12:45.081" v="1900" actId="1076"/>
          <ac:spMkLst>
            <pc:docMk/>
            <pc:sldMk cId="1919035084" sldId="301"/>
            <ac:spMk id="223" creationId="{35FD5501-77EF-F098-2862-AB32DCD790BC}"/>
          </ac:spMkLst>
        </pc:spChg>
      </pc:sldChg>
      <pc:sldChg chg="modSp mod">
        <pc:chgData name="Christian Bolduc" userId="af9f0cd3-1f69-4722-b6e5-157d7a550ec4" providerId="ADAL" clId="{425A569C-99B7-4798-B413-95BD93733AF4}" dt="2025-03-25T16:47:39.270" v="1495" actId="20577"/>
        <pc:sldMkLst>
          <pc:docMk/>
          <pc:sldMk cId="3807467148" sldId="303"/>
        </pc:sldMkLst>
        <pc:spChg chg="mod">
          <ac:chgData name="Christian Bolduc" userId="af9f0cd3-1f69-4722-b6e5-157d7a550ec4" providerId="ADAL" clId="{425A569C-99B7-4798-B413-95BD93733AF4}" dt="2025-03-25T16:47:39.270" v="1495" actId="20577"/>
          <ac:spMkLst>
            <pc:docMk/>
            <pc:sldMk cId="3807467148" sldId="303"/>
            <ac:spMk id="6" creationId="{3CD4C6F9-128D-656F-1590-F125E436E73C}"/>
          </ac:spMkLst>
        </pc:spChg>
      </pc:sldChg>
      <pc:sldChg chg="modSp mod">
        <pc:chgData name="Christian Bolduc" userId="af9f0cd3-1f69-4722-b6e5-157d7a550ec4" providerId="ADAL" clId="{425A569C-99B7-4798-B413-95BD93733AF4}" dt="2025-03-25T16:48:53.131" v="1503" actId="255"/>
        <pc:sldMkLst>
          <pc:docMk/>
          <pc:sldMk cId="3963190303" sldId="304"/>
        </pc:sldMkLst>
        <pc:spChg chg="mod">
          <ac:chgData name="Christian Bolduc" userId="af9f0cd3-1f69-4722-b6e5-157d7a550ec4" providerId="ADAL" clId="{425A569C-99B7-4798-B413-95BD93733AF4}" dt="2025-03-25T16:48:53.131" v="1503" actId="255"/>
          <ac:spMkLst>
            <pc:docMk/>
            <pc:sldMk cId="3963190303" sldId="304"/>
            <ac:spMk id="6" creationId="{FFA9CAE7-A571-364E-00B9-3068B6C66E30}"/>
          </ac:spMkLst>
        </pc:spChg>
      </pc:sldChg>
      <pc:sldChg chg="modSp mod">
        <pc:chgData name="Christian Bolduc" userId="af9f0cd3-1f69-4722-b6e5-157d7a550ec4" providerId="ADAL" clId="{425A569C-99B7-4798-B413-95BD93733AF4}" dt="2025-03-25T16:44:59.139" v="1482" actId="948"/>
        <pc:sldMkLst>
          <pc:docMk/>
          <pc:sldMk cId="1055054754" sldId="307"/>
        </pc:sldMkLst>
        <pc:spChg chg="mod">
          <ac:chgData name="Christian Bolduc" userId="af9f0cd3-1f69-4722-b6e5-157d7a550ec4" providerId="ADAL" clId="{425A569C-99B7-4798-B413-95BD93733AF4}" dt="2025-03-25T16:44:59.139" v="1482" actId="948"/>
          <ac:spMkLst>
            <pc:docMk/>
            <pc:sldMk cId="1055054754" sldId="307"/>
            <ac:spMk id="6" creationId="{1BCE3698-3941-8A12-0098-EEBA75A49008}"/>
          </ac:spMkLst>
        </pc:spChg>
      </pc:sldChg>
      <pc:sldChg chg="modSp add mod">
        <pc:chgData name="Christian Bolduc" userId="af9f0cd3-1f69-4722-b6e5-157d7a550ec4" providerId="ADAL" clId="{425A569C-99B7-4798-B413-95BD93733AF4}" dt="2025-03-25T15:50:49.010" v="991" actId="20577"/>
        <pc:sldMkLst>
          <pc:docMk/>
          <pc:sldMk cId="150021781" sldId="308"/>
        </pc:sldMkLst>
        <pc:spChg chg="mod">
          <ac:chgData name="Christian Bolduc" userId="af9f0cd3-1f69-4722-b6e5-157d7a550ec4" providerId="ADAL" clId="{425A569C-99B7-4798-B413-95BD93733AF4}" dt="2025-03-25T15:50:49.010" v="991" actId="20577"/>
          <ac:spMkLst>
            <pc:docMk/>
            <pc:sldMk cId="150021781" sldId="308"/>
            <ac:spMk id="6" creationId="{86AA287C-09D8-E0ED-99F2-9DC1A836850E}"/>
          </ac:spMkLst>
        </pc:spChg>
      </pc:sldChg>
      <pc:sldChg chg="modSp add mod">
        <pc:chgData name="Christian Bolduc" userId="af9f0cd3-1f69-4722-b6e5-157d7a550ec4" providerId="ADAL" clId="{425A569C-99B7-4798-B413-95BD93733AF4}" dt="2025-03-25T15:12:19.033" v="331" actId="948"/>
        <pc:sldMkLst>
          <pc:docMk/>
          <pc:sldMk cId="2517885209" sldId="309"/>
        </pc:sldMkLst>
        <pc:spChg chg="mod">
          <ac:chgData name="Christian Bolduc" userId="af9f0cd3-1f69-4722-b6e5-157d7a550ec4" providerId="ADAL" clId="{425A569C-99B7-4798-B413-95BD93733AF4}" dt="2025-03-25T15:12:19.033" v="331" actId="948"/>
          <ac:spMkLst>
            <pc:docMk/>
            <pc:sldMk cId="2517885209" sldId="309"/>
            <ac:spMk id="6" creationId="{C9C2153A-FD19-4796-2D82-F695EADDEE91}"/>
          </ac:spMkLst>
        </pc:spChg>
        <pc:spChg chg="mod">
          <ac:chgData name="Christian Bolduc" userId="af9f0cd3-1f69-4722-b6e5-157d7a550ec4" providerId="ADAL" clId="{425A569C-99B7-4798-B413-95BD93733AF4}" dt="2025-03-25T15:11:06.517" v="302" actId="255"/>
          <ac:spMkLst>
            <pc:docMk/>
            <pc:sldMk cId="2517885209" sldId="309"/>
            <ac:spMk id="223" creationId="{1246D461-FD3C-ECF9-6A17-69B6DC9C59AF}"/>
          </ac:spMkLst>
        </pc:spChg>
      </pc:sldChg>
      <pc:sldChg chg="modSp add mod">
        <pc:chgData name="Christian Bolduc" userId="af9f0cd3-1f69-4722-b6e5-157d7a550ec4" providerId="ADAL" clId="{425A569C-99B7-4798-B413-95BD93733AF4}" dt="2025-03-25T15:12:55.490" v="340" actId="20577"/>
        <pc:sldMkLst>
          <pc:docMk/>
          <pc:sldMk cId="2624650302" sldId="310"/>
        </pc:sldMkLst>
        <pc:spChg chg="mod">
          <ac:chgData name="Christian Bolduc" userId="af9f0cd3-1f69-4722-b6e5-157d7a550ec4" providerId="ADAL" clId="{425A569C-99B7-4798-B413-95BD93733AF4}" dt="2025-03-25T15:12:55.490" v="340" actId="20577"/>
          <ac:spMkLst>
            <pc:docMk/>
            <pc:sldMk cId="2624650302" sldId="310"/>
            <ac:spMk id="6" creationId="{9954C211-1A22-54B6-5226-4FFC77A6BFD0}"/>
          </ac:spMkLst>
        </pc:spChg>
      </pc:sldChg>
      <pc:sldChg chg="modSp add mod">
        <pc:chgData name="Christian Bolduc" userId="af9f0cd3-1f69-4722-b6e5-157d7a550ec4" providerId="ADAL" clId="{425A569C-99B7-4798-B413-95BD93733AF4}" dt="2025-03-25T15:46:46.836" v="980" actId="20577"/>
        <pc:sldMkLst>
          <pc:docMk/>
          <pc:sldMk cId="896461427" sldId="311"/>
        </pc:sldMkLst>
        <pc:spChg chg="mod">
          <ac:chgData name="Christian Bolduc" userId="af9f0cd3-1f69-4722-b6e5-157d7a550ec4" providerId="ADAL" clId="{425A569C-99B7-4798-B413-95BD93733AF4}" dt="2025-03-25T15:46:46.836" v="980" actId="20577"/>
          <ac:spMkLst>
            <pc:docMk/>
            <pc:sldMk cId="896461427" sldId="311"/>
            <ac:spMk id="6" creationId="{DCA82C75-F4B0-B88A-9B9F-BC87A0717FBE}"/>
          </ac:spMkLst>
        </pc:spChg>
        <pc:picChg chg="mod">
          <ac:chgData name="Christian Bolduc" userId="af9f0cd3-1f69-4722-b6e5-157d7a550ec4" providerId="ADAL" clId="{425A569C-99B7-4798-B413-95BD93733AF4}" dt="2025-03-25T15:41:08.172" v="798" actId="1076"/>
          <ac:picMkLst>
            <pc:docMk/>
            <pc:sldMk cId="896461427" sldId="311"/>
            <ac:picMk id="2" creationId="{00960052-4B3B-3EF4-1399-2C4F3D1105BE}"/>
          </ac:picMkLst>
        </pc:picChg>
      </pc:sldChg>
      <pc:sldChg chg="modSp add mod">
        <pc:chgData name="Christian Bolduc" userId="af9f0cd3-1f69-4722-b6e5-157d7a550ec4" providerId="ADAL" clId="{425A569C-99B7-4798-B413-95BD93733AF4}" dt="2025-03-25T16:15:53.407" v="1051" actId="948"/>
        <pc:sldMkLst>
          <pc:docMk/>
          <pc:sldMk cId="1536397769" sldId="312"/>
        </pc:sldMkLst>
        <pc:spChg chg="mod">
          <ac:chgData name="Christian Bolduc" userId="af9f0cd3-1f69-4722-b6e5-157d7a550ec4" providerId="ADAL" clId="{425A569C-99B7-4798-B413-95BD93733AF4}" dt="2025-03-25T16:15:53.407" v="1051" actId="948"/>
          <ac:spMkLst>
            <pc:docMk/>
            <pc:sldMk cId="1536397769" sldId="312"/>
            <ac:spMk id="6" creationId="{9F140FFF-89AE-60C1-A14A-6BFF704651A7}"/>
          </ac:spMkLst>
        </pc:spChg>
      </pc:sldChg>
      <pc:sldChg chg="modSp add mod ord">
        <pc:chgData name="Christian Bolduc" userId="af9f0cd3-1f69-4722-b6e5-157d7a550ec4" providerId="ADAL" clId="{425A569C-99B7-4798-B413-95BD93733AF4}" dt="2025-03-25T16:43:16.290" v="1453" actId="1076"/>
        <pc:sldMkLst>
          <pc:docMk/>
          <pc:sldMk cId="1121993097" sldId="313"/>
        </pc:sldMkLst>
        <pc:spChg chg="mod">
          <ac:chgData name="Christian Bolduc" userId="af9f0cd3-1f69-4722-b6e5-157d7a550ec4" providerId="ADAL" clId="{425A569C-99B7-4798-B413-95BD93733AF4}" dt="2025-03-25T16:43:16.290" v="1453" actId="1076"/>
          <ac:spMkLst>
            <pc:docMk/>
            <pc:sldMk cId="1121993097" sldId="313"/>
            <ac:spMk id="6" creationId="{FD53E401-715D-D44D-66CD-C5B26566D860}"/>
          </ac:spMkLst>
        </pc:spChg>
      </pc:sldChg>
      <pc:sldChg chg="modSp add mod">
        <pc:chgData name="Christian Bolduc" userId="af9f0cd3-1f69-4722-b6e5-157d7a550ec4" providerId="ADAL" clId="{425A569C-99B7-4798-B413-95BD93733AF4}" dt="2025-03-25T16:44:25.765" v="1478" actId="20577"/>
        <pc:sldMkLst>
          <pc:docMk/>
          <pc:sldMk cId="2865239921" sldId="314"/>
        </pc:sldMkLst>
        <pc:spChg chg="mod">
          <ac:chgData name="Christian Bolduc" userId="af9f0cd3-1f69-4722-b6e5-157d7a550ec4" providerId="ADAL" clId="{425A569C-99B7-4798-B413-95BD93733AF4}" dt="2025-03-25T16:44:25.765" v="1478" actId="20577"/>
          <ac:spMkLst>
            <pc:docMk/>
            <pc:sldMk cId="2865239921" sldId="314"/>
            <ac:spMk id="6" creationId="{0A232363-AC24-3BB6-4EFC-38EB4591D620}"/>
          </ac:spMkLst>
        </pc:spChg>
        <pc:spChg chg="mod">
          <ac:chgData name="Christian Bolduc" userId="af9f0cd3-1f69-4722-b6e5-157d7a550ec4" providerId="ADAL" clId="{425A569C-99B7-4798-B413-95BD93733AF4}" dt="2025-03-25T16:43:55.404" v="1458" actId="1076"/>
          <ac:spMkLst>
            <pc:docMk/>
            <pc:sldMk cId="2865239921" sldId="314"/>
            <ac:spMk id="223" creationId="{73E7AC8B-FB92-A509-A19C-BF43C62D1170}"/>
          </ac:spMkLst>
        </pc:spChg>
      </pc:sldChg>
      <pc:sldChg chg="modSp add mod">
        <pc:chgData name="Christian Bolduc" userId="af9f0cd3-1f69-4722-b6e5-157d7a550ec4" providerId="ADAL" clId="{425A569C-99B7-4798-B413-95BD93733AF4}" dt="2025-03-25T16:48:25.060" v="1501" actId="255"/>
        <pc:sldMkLst>
          <pc:docMk/>
          <pc:sldMk cId="500442332" sldId="315"/>
        </pc:sldMkLst>
        <pc:spChg chg="mod">
          <ac:chgData name="Christian Bolduc" userId="af9f0cd3-1f69-4722-b6e5-157d7a550ec4" providerId="ADAL" clId="{425A569C-99B7-4798-B413-95BD93733AF4}" dt="2025-03-25T16:48:25.060" v="1501" actId="255"/>
          <ac:spMkLst>
            <pc:docMk/>
            <pc:sldMk cId="500442332" sldId="315"/>
            <ac:spMk id="6" creationId="{431EF91B-1871-DE6B-5341-FB040B7D0479}"/>
          </ac:spMkLst>
        </pc:spChg>
      </pc:sldChg>
      <pc:sldChg chg="modSp add mod">
        <pc:chgData name="Christian Bolduc" userId="af9f0cd3-1f69-4722-b6e5-157d7a550ec4" providerId="ADAL" clId="{425A569C-99B7-4798-B413-95BD93733AF4}" dt="2025-03-25T17:16:56.625" v="1918" actId="20577"/>
        <pc:sldMkLst>
          <pc:docMk/>
          <pc:sldMk cId="4173129112" sldId="316"/>
        </pc:sldMkLst>
        <pc:spChg chg="mod">
          <ac:chgData name="Christian Bolduc" userId="af9f0cd3-1f69-4722-b6e5-157d7a550ec4" providerId="ADAL" clId="{425A569C-99B7-4798-B413-95BD93733AF4}" dt="2025-03-25T17:16:56.625" v="1918" actId="20577"/>
          <ac:spMkLst>
            <pc:docMk/>
            <pc:sldMk cId="4173129112" sldId="316"/>
            <ac:spMk id="6" creationId="{02F2FC0E-73FF-03D6-2B08-FC6F0BCA2B25}"/>
          </ac:spMkLst>
        </pc:spChg>
      </pc:sldChg>
    </pc:docChg>
  </pc:docChgLst>
  <pc:docChgLst>
    <pc:chgData name="Sare Nalbantoğlu Aslankılıç" userId="a5439abf-b0bf-4bcc-90ba-eae3238ff60b" providerId="ADAL" clId="{622B196C-5D12-403E-810F-BAF639B982FC}"/>
    <pc:docChg chg="undo custSel modSld">
      <pc:chgData name="Sare Nalbantoğlu Aslankılıç" userId="a5439abf-b0bf-4bcc-90ba-eae3238ff60b" providerId="ADAL" clId="{622B196C-5D12-403E-810F-BAF639B982FC}" dt="2025-03-26T18:51:57.589" v="160" actId="1076"/>
      <pc:docMkLst>
        <pc:docMk/>
      </pc:docMkLst>
      <pc:sldChg chg="addSp delSp modSp mod">
        <pc:chgData name="Sare Nalbantoğlu Aslankılıç" userId="a5439abf-b0bf-4bcc-90ba-eae3238ff60b" providerId="ADAL" clId="{622B196C-5D12-403E-810F-BAF639B982FC}" dt="2025-03-26T18:32:55.362" v="78" actId="1035"/>
        <pc:sldMkLst>
          <pc:docMk/>
          <pc:sldMk cId="0" sldId="266"/>
        </pc:sldMkLst>
        <pc:spChg chg="del">
          <ac:chgData name="Sare Nalbantoğlu Aslankılıç" userId="a5439abf-b0bf-4bcc-90ba-eae3238ff60b" providerId="ADAL" clId="{622B196C-5D12-403E-810F-BAF639B982FC}" dt="2025-03-26T18:32:21.581" v="66" actId="478"/>
          <ac:spMkLst>
            <pc:docMk/>
            <pc:sldMk cId="0" sldId="266"/>
            <ac:spMk id="5" creationId="{AD7B89FE-982D-042F-FB71-BE15976979F3}"/>
          </ac:spMkLst>
        </pc:spChg>
        <pc:graphicFrameChg chg="add mod modGraphic">
          <ac:chgData name="Sare Nalbantoğlu Aslankılıç" userId="a5439abf-b0bf-4bcc-90ba-eae3238ff60b" providerId="ADAL" clId="{622B196C-5D12-403E-810F-BAF639B982FC}" dt="2025-03-26T18:32:17.953" v="65" actId="1076"/>
          <ac:graphicFrameMkLst>
            <pc:docMk/>
            <pc:sldMk cId="0" sldId="266"/>
            <ac:graphicFrameMk id="4" creationId="{1EEABB33-8C5E-3A9B-9235-47EDFC3BD02C}"/>
          </ac:graphicFrameMkLst>
        </pc:graphicFrameChg>
        <pc:graphicFrameChg chg="add mod modGraphic">
          <ac:chgData name="Sare Nalbantoğlu Aslankılıç" userId="a5439abf-b0bf-4bcc-90ba-eae3238ff60b" providerId="ADAL" clId="{622B196C-5D12-403E-810F-BAF639B982FC}" dt="2025-03-26T18:32:55.362" v="78" actId="1035"/>
          <ac:graphicFrameMkLst>
            <pc:docMk/>
            <pc:sldMk cId="0" sldId="266"/>
            <ac:graphicFrameMk id="7" creationId="{35B7E3D8-14D0-EF40-C865-76E87FBE3B8C}"/>
          </ac:graphicFrameMkLst>
        </pc:graphicFrameChg>
      </pc:sldChg>
      <pc:sldChg chg="addSp modSp mod">
        <pc:chgData name="Sare Nalbantoğlu Aslankılıç" userId="a5439abf-b0bf-4bcc-90ba-eae3238ff60b" providerId="ADAL" clId="{622B196C-5D12-403E-810F-BAF639B982FC}" dt="2025-03-26T18:36:28.426" v="110" actId="207"/>
        <pc:sldMkLst>
          <pc:docMk/>
          <pc:sldMk cId="2367423198" sldId="297"/>
        </pc:sldMkLst>
        <pc:spChg chg="mod">
          <ac:chgData name="Sare Nalbantoğlu Aslankılıç" userId="a5439abf-b0bf-4bcc-90ba-eae3238ff60b" providerId="ADAL" clId="{622B196C-5D12-403E-810F-BAF639B982FC}" dt="2025-03-26T18:34:57.593" v="98" actId="20577"/>
          <ac:spMkLst>
            <pc:docMk/>
            <pc:sldMk cId="2367423198" sldId="297"/>
            <ac:spMk id="6" creationId="{D7AA9EAB-7D85-F997-3258-740CEA7880CF}"/>
          </ac:spMkLst>
        </pc:spChg>
        <pc:spChg chg="mod">
          <ac:chgData name="Sare Nalbantoğlu Aslankılıç" userId="a5439abf-b0bf-4bcc-90ba-eae3238ff60b" providerId="ADAL" clId="{622B196C-5D12-403E-810F-BAF639B982FC}" dt="2025-03-26T18:33:51.158" v="81" actId="1076"/>
          <ac:spMkLst>
            <pc:docMk/>
            <pc:sldMk cId="2367423198" sldId="297"/>
            <ac:spMk id="223" creationId="{234B82F4-E013-068E-D14C-88C4E5C3E8B0}"/>
          </ac:spMkLst>
        </pc:spChg>
        <pc:graphicFrameChg chg="add mod modGraphic">
          <ac:chgData name="Sare Nalbantoğlu Aslankılıç" userId="a5439abf-b0bf-4bcc-90ba-eae3238ff60b" providerId="ADAL" clId="{622B196C-5D12-403E-810F-BAF639B982FC}" dt="2025-03-26T18:36:28.426" v="110" actId="207"/>
          <ac:graphicFrameMkLst>
            <pc:docMk/>
            <pc:sldMk cId="2367423198" sldId="297"/>
            <ac:graphicFrameMk id="4" creationId="{E4CC3BD7-3A03-EE7A-D026-D5CF253F8EEF}"/>
          </ac:graphicFrameMkLst>
        </pc:graphicFrameChg>
      </pc:sldChg>
      <pc:sldChg chg="addSp modSp mod">
        <pc:chgData name="Sare Nalbantoğlu Aslankılıç" userId="a5439abf-b0bf-4bcc-90ba-eae3238ff60b" providerId="ADAL" clId="{622B196C-5D12-403E-810F-BAF639B982FC}" dt="2025-03-26T18:51:57.589" v="160" actId="1076"/>
        <pc:sldMkLst>
          <pc:docMk/>
          <pc:sldMk cId="3963190303" sldId="304"/>
        </pc:sldMkLst>
        <pc:spChg chg="add mod ord">
          <ac:chgData name="Sare Nalbantoğlu Aslankılıç" userId="a5439abf-b0bf-4bcc-90ba-eae3238ff60b" providerId="ADAL" clId="{622B196C-5D12-403E-810F-BAF639B982FC}" dt="2025-03-26T18:51:46.541" v="159" actId="1076"/>
          <ac:spMkLst>
            <pc:docMk/>
            <pc:sldMk cId="3963190303" sldId="304"/>
            <ac:spMk id="4" creationId="{F2E45594-442D-EED3-3693-5F567301725B}"/>
          </ac:spMkLst>
        </pc:spChg>
        <pc:spChg chg="mod">
          <ac:chgData name="Sare Nalbantoğlu Aslankılıç" userId="a5439abf-b0bf-4bcc-90ba-eae3238ff60b" providerId="ADAL" clId="{622B196C-5D12-403E-810F-BAF639B982FC}" dt="2025-03-26T18:51:57.589" v="160" actId="1076"/>
          <ac:spMkLst>
            <pc:docMk/>
            <pc:sldMk cId="3963190303" sldId="304"/>
            <ac:spMk id="6" creationId="{FFA9CAE7-A571-364E-00B9-3068B6C66E30}"/>
          </ac:spMkLst>
        </pc:spChg>
        <pc:spChg chg="ord">
          <ac:chgData name="Sare Nalbantoğlu Aslankılıç" userId="a5439abf-b0bf-4bcc-90ba-eae3238ff60b" providerId="ADAL" clId="{622B196C-5D12-403E-810F-BAF639B982FC}" dt="2025-03-26T18:50:37.152" v="152" actId="167"/>
          <ac:spMkLst>
            <pc:docMk/>
            <pc:sldMk cId="3963190303" sldId="304"/>
            <ac:spMk id="223" creationId="{71FB2801-FA01-8653-C91D-B50ABA6E9EA7}"/>
          </ac:spMkLst>
        </pc:spChg>
      </pc:sldChg>
      <pc:sldChg chg="addSp modSp mod">
        <pc:chgData name="Sare Nalbantoğlu Aslankılıç" userId="a5439abf-b0bf-4bcc-90ba-eae3238ff60b" providerId="ADAL" clId="{622B196C-5D12-403E-810F-BAF639B982FC}" dt="2025-03-26T18:47:42.649" v="149" actId="1076"/>
        <pc:sldMkLst>
          <pc:docMk/>
          <pc:sldMk cId="2624650302" sldId="310"/>
        </pc:sldMkLst>
        <pc:spChg chg="add mod ord">
          <ac:chgData name="Sare Nalbantoğlu Aslankılıç" userId="a5439abf-b0bf-4bcc-90ba-eae3238ff60b" providerId="ADAL" clId="{622B196C-5D12-403E-810F-BAF639B982FC}" dt="2025-03-26T18:46:26.327" v="144" actId="207"/>
          <ac:spMkLst>
            <pc:docMk/>
            <pc:sldMk cId="2624650302" sldId="310"/>
            <ac:spMk id="4" creationId="{8079967E-BC5E-F408-A18A-5AD6281FBD31}"/>
          </ac:spMkLst>
        </pc:spChg>
        <pc:spChg chg="mod">
          <ac:chgData name="Sare Nalbantoğlu Aslankılıç" userId="a5439abf-b0bf-4bcc-90ba-eae3238ff60b" providerId="ADAL" clId="{622B196C-5D12-403E-810F-BAF639B982FC}" dt="2025-03-26T18:47:42.649" v="149" actId="1076"/>
          <ac:spMkLst>
            <pc:docMk/>
            <pc:sldMk cId="2624650302" sldId="310"/>
            <ac:spMk id="6" creationId="{9954C211-1A22-54B6-5226-4FFC77A6BFD0}"/>
          </ac:spMkLst>
        </pc:spChg>
        <pc:spChg chg="ord">
          <ac:chgData name="Sare Nalbantoğlu Aslankılıç" userId="a5439abf-b0bf-4bcc-90ba-eae3238ff60b" providerId="ADAL" clId="{622B196C-5D12-403E-810F-BAF639B982FC}" dt="2025-03-26T18:41:48.874" v="137" actId="167"/>
          <ac:spMkLst>
            <pc:docMk/>
            <pc:sldMk cId="2624650302" sldId="310"/>
            <ac:spMk id="223" creationId="{B272CB88-47FF-CDAA-AE93-5CF59CE94327}"/>
          </ac:spMkLst>
        </pc:spChg>
      </pc:sldChg>
      <pc:sldChg chg="addSp delSp modSp mod">
        <pc:chgData name="Sare Nalbantoğlu Aslankılıç" userId="a5439abf-b0bf-4bcc-90ba-eae3238ff60b" providerId="ADAL" clId="{622B196C-5D12-403E-810F-BAF639B982FC}" dt="2025-03-26T18:41:31.116" v="134" actId="1076"/>
        <pc:sldMkLst>
          <pc:docMk/>
          <pc:sldMk cId="1536397769" sldId="312"/>
        </pc:sldMkLst>
        <pc:spChg chg="add del">
          <ac:chgData name="Sare Nalbantoğlu Aslankılıç" userId="a5439abf-b0bf-4bcc-90ba-eae3238ff60b" providerId="ADAL" clId="{622B196C-5D12-403E-810F-BAF639B982FC}" dt="2025-03-26T18:38:53.952" v="112" actId="22"/>
          <ac:spMkLst>
            <pc:docMk/>
            <pc:sldMk cId="1536397769" sldId="312"/>
            <ac:spMk id="5" creationId="{2B927DFE-8603-83B2-3304-82BF8A72F72B}"/>
          </ac:spMkLst>
        </pc:spChg>
        <pc:spChg chg="mod">
          <ac:chgData name="Sare Nalbantoğlu Aslankılıç" userId="a5439abf-b0bf-4bcc-90ba-eae3238ff60b" providerId="ADAL" clId="{622B196C-5D12-403E-810F-BAF639B982FC}" dt="2025-03-26T18:41:31.116" v="134" actId="1076"/>
          <ac:spMkLst>
            <pc:docMk/>
            <pc:sldMk cId="1536397769" sldId="312"/>
            <ac:spMk id="6" creationId="{9F140FFF-89AE-60C1-A14A-6BFF704651A7}"/>
          </ac:spMkLst>
        </pc:spChg>
        <pc:spChg chg="add mod ord topLvl">
          <ac:chgData name="Sare Nalbantoğlu Aslankılıç" userId="a5439abf-b0bf-4bcc-90ba-eae3238ff60b" providerId="ADAL" clId="{622B196C-5D12-403E-810F-BAF639B982FC}" dt="2025-03-26T18:41:16.475" v="133" actId="1076"/>
          <ac:spMkLst>
            <pc:docMk/>
            <pc:sldMk cId="1536397769" sldId="312"/>
            <ac:spMk id="8" creationId="{C4D326CF-FFD2-4890-35B8-3A8B2FB9A268}"/>
          </ac:spMkLst>
        </pc:spChg>
        <pc:spChg chg="add del mod topLvl">
          <ac:chgData name="Sare Nalbantoğlu Aslankılıç" userId="a5439abf-b0bf-4bcc-90ba-eae3238ff60b" providerId="ADAL" clId="{622B196C-5D12-403E-810F-BAF639B982FC}" dt="2025-03-26T18:39:18.202" v="117" actId="478"/>
          <ac:spMkLst>
            <pc:docMk/>
            <pc:sldMk cId="1536397769" sldId="312"/>
            <ac:spMk id="9" creationId="{48175E89-69DD-3BCD-5EE9-72E591914A86}"/>
          </ac:spMkLst>
        </pc:spChg>
        <pc:spChg chg="ord">
          <ac:chgData name="Sare Nalbantoğlu Aslankılıç" userId="a5439abf-b0bf-4bcc-90ba-eae3238ff60b" providerId="ADAL" clId="{622B196C-5D12-403E-810F-BAF639B982FC}" dt="2025-03-26T18:39:48.206" v="124" actId="167"/>
          <ac:spMkLst>
            <pc:docMk/>
            <pc:sldMk cId="1536397769" sldId="312"/>
            <ac:spMk id="223" creationId="{44E6B4DB-2D67-03AD-7D51-8747A804025F}"/>
          </ac:spMkLst>
        </pc:spChg>
        <pc:grpChg chg="add del mod">
          <ac:chgData name="Sare Nalbantoğlu Aslankılıç" userId="a5439abf-b0bf-4bcc-90ba-eae3238ff60b" providerId="ADAL" clId="{622B196C-5D12-403E-810F-BAF639B982FC}" dt="2025-03-26T18:39:18.202" v="117" actId="478"/>
          <ac:grpSpMkLst>
            <pc:docMk/>
            <pc:sldMk cId="1536397769" sldId="312"/>
            <ac:grpSpMk id="7" creationId="{E341824C-2590-859E-E09C-92E74265AE02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BEF7B-36C9-4A83-9D8D-63F485A1948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965FB7-AEC8-4675-BE61-977C687EC07A}">
      <dgm:prSet custT="1"/>
      <dgm:spPr>
        <a:solidFill>
          <a:srgbClr val="8D9FD2"/>
        </a:solidFill>
      </dgm:spPr>
      <dgm:t>
        <a:bodyPr/>
        <a:lstStyle/>
        <a:p>
          <a:r>
            <a:rPr lang="fr-CA" sz="18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Éthique</a:t>
          </a:r>
          <a:endParaRPr lang="en-CA" sz="1800" b="1" noProof="0" dirty="0">
            <a:solidFill>
              <a:schemeClr val="tx1"/>
            </a:solidFill>
            <a:effectLst/>
            <a:latin typeface="Arial" panose="020B0604020202020204" pitchFamily="34" charset="0"/>
            <a:ea typeface="Aptos" panose="020B0004020202020204" pitchFamily="34" charset="0"/>
            <a:cs typeface="Arial" panose="020B0604020202020204" pitchFamily="34" charset="0"/>
          </a:endParaRPr>
        </a:p>
        <a:p>
          <a:r>
            <a:rPr lang="fr-CA" sz="1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agissons avec transparence, honnêteté et intégrité dans toutes nos actions.</a:t>
          </a:r>
          <a:endParaRPr lang="en-CA" sz="1800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B6C9D-1E59-42F0-82BC-D063B64E0E4D}" type="parTrans" cxnId="{8F837A89-0E58-44A3-B8D3-0727A3B26609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82ABD-39F6-4C53-AC15-ECC23C532D3B}" type="sibTrans" cxnId="{8F837A89-0E58-44A3-B8D3-0727A3B26609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075B8-4BA8-48FF-9E16-4A05B0208538}">
      <dgm:prSet custT="1"/>
      <dgm:spPr>
        <a:solidFill>
          <a:srgbClr val="FB961D"/>
        </a:solidFill>
      </dgm:spPr>
      <dgm:t>
        <a:bodyPr/>
        <a:lstStyle/>
        <a:p>
          <a:r>
            <a:rPr lang="fr-CA" sz="18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Engagement</a:t>
          </a:r>
          <a:endParaRPr lang="en-CA" sz="1800" b="1" noProof="0" dirty="0">
            <a:solidFill>
              <a:schemeClr val="tx1"/>
            </a:solidFill>
            <a:effectLst/>
            <a:latin typeface="Arial" panose="020B0604020202020204" pitchFamily="34" charset="0"/>
            <a:ea typeface="Aptos" panose="020B0004020202020204" pitchFamily="34" charset="0"/>
            <a:cs typeface="Arial" panose="020B0604020202020204" pitchFamily="34" charset="0"/>
          </a:endParaRPr>
        </a:p>
        <a:p>
          <a:r>
            <a:rPr lang="fr-CA" sz="1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nous investissons pleinement avec passion et détermination pour soutenir les causes qui nous accordent leur confiance.</a:t>
          </a:r>
          <a:endParaRPr lang="en-CA" sz="1800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ABCDD-AEA5-4C8C-9074-85A16D9A066D}" type="parTrans" cxnId="{57013685-FC59-4FF5-803D-B9D23F1D2789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D2AEE-361C-43A4-9470-B9C05AF60980}" type="sibTrans" cxnId="{57013685-FC59-4FF5-803D-B9D23F1D2789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4EDF1-5167-4126-8083-BF7B75F4BA6E}">
      <dgm:prSet custT="1"/>
      <dgm:spPr>
        <a:solidFill>
          <a:srgbClr val="8D9FD2"/>
        </a:solidFill>
      </dgm:spPr>
      <dgm:t>
        <a:bodyPr/>
        <a:lstStyle/>
        <a:p>
          <a:pPr>
            <a:buClr>
              <a:srgbClr val="E95325"/>
            </a:buClr>
            <a:buSzPct val="100000"/>
            <a:buFontTx/>
            <a:buChar char="•"/>
          </a:pPr>
          <a:r>
            <a:rPr lang="fr-CA" sz="18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Innovation</a:t>
          </a:r>
        </a:p>
        <a:p>
          <a:pPr>
            <a:buClr>
              <a:srgbClr val="E95325"/>
            </a:buClr>
            <a:buSzPct val="100000"/>
            <a:buFontTx/>
            <a:buChar char="•"/>
          </a:pPr>
          <a:r>
            <a:rPr lang="fr-CA" sz="1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adoptons des approches novatrices et agiles pour maximiser l’impact de nos actions et donc de votre organisation.</a:t>
          </a:r>
          <a:endParaRPr lang="en-CA" sz="1800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0784A-1980-46A6-800D-435EC2F25B5A}" type="parTrans" cxnId="{5F20A61D-64E9-4E34-AA5C-D68831269848}">
      <dgm:prSet/>
      <dgm:spPr/>
      <dgm:t>
        <a:bodyPr/>
        <a:lstStyle/>
        <a:p>
          <a:endParaRPr lang="fr-CA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21C3F-47E3-49D3-A8B7-9DCAFCDDD449}" type="sibTrans" cxnId="{5F20A61D-64E9-4E34-AA5C-D68831269848}">
      <dgm:prSet/>
      <dgm:spPr/>
      <dgm:t>
        <a:bodyPr/>
        <a:lstStyle/>
        <a:p>
          <a:endParaRPr lang="fr-CA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0BBC3-DB0D-4304-89AC-26A03A406D3B}" type="pres">
      <dgm:prSet presAssocID="{BA5BEF7B-36C9-4A83-9D8D-63F485A194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9FFD68-7857-4567-9218-B12624A3A70C}" type="pres">
      <dgm:prSet presAssocID="{EA965FB7-AEC8-4675-BE61-977C687EC07A}" presName="root" presStyleCnt="0"/>
      <dgm:spPr/>
    </dgm:pt>
    <dgm:pt modelId="{F0FFC345-AC4C-444C-928E-6FB6E25629E7}" type="pres">
      <dgm:prSet presAssocID="{EA965FB7-AEC8-4675-BE61-977C687EC07A}" presName="rootComposite" presStyleCnt="0"/>
      <dgm:spPr/>
    </dgm:pt>
    <dgm:pt modelId="{C5E57124-B431-4A29-B11A-E0EDC8DAE002}" type="pres">
      <dgm:prSet presAssocID="{EA965FB7-AEC8-4675-BE61-977C687EC07A}" presName="rootText" presStyleLbl="node1" presStyleIdx="0" presStyleCnt="3" custScaleY="79349"/>
      <dgm:spPr/>
    </dgm:pt>
    <dgm:pt modelId="{26337DD5-E4A1-4A8F-91B4-1E2CB60A885A}" type="pres">
      <dgm:prSet presAssocID="{EA965FB7-AEC8-4675-BE61-977C687EC07A}" presName="rootConnector" presStyleLbl="node1" presStyleIdx="0" presStyleCnt="3"/>
      <dgm:spPr/>
    </dgm:pt>
    <dgm:pt modelId="{FC4C523F-C27A-49E5-B017-7B74D62E249D}" type="pres">
      <dgm:prSet presAssocID="{EA965FB7-AEC8-4675-BE61-977C687EC07A}" presName="childShape" presStyleCnt="0"/>
      <dgm:spPr/>
    </dgm:pt>
    <dgm:pt modelId="{C2653A4D-2E42-4601-935B-53E452DB1325}" type="pres">
      <dgm:prSet presAssocID="{F3E075B8-4BA8-48FF-9E16-4A05B0208538}" presName="root" presStyleCnt="0"/>
      <dgm:spPr/>
    </dgm:pt>
    <dgm:pt modelId="{EFB0959D-95BC-4564-AD94-A33A11EBBA5F}" type="pres">
      <dgm:prSet presAssocID="{F3E075B8-4BA8-48FF-9E16-4A05B0208538}" presName="rootComposite" presStyleCnt="0"/>
      <dgm:spPr/>
    </dgm:pt>
    <dgm:pt modelId="{594C68A5-BB9A-4FBD-A8E8-A12737A07310}" type="pres">
      <dgm:prSet presAssocID="{F3E075B8-4BA8-48FF-9E16-4A05B0208538}" presName="rootText" presStyleLbl="node1" presStyleIdx="1" presStyleCnt="3" custScaleY="79486"/>
      <dgm:spPr/>
    </dgm:pt>
    <dgm:pt modelId="{CE01AFD3-B954-4D50-B67B-FFD0DA6C1C55}" type="pres">
      <dgm:prSet presAssocID="{F3E075B8-4BA8-48FF-9E16-4A05B0208538}" presName="rootConnector" presStyleLbl="node1" presStyleIdx="1" presStyleCnt="3"/>
      <dgm:spPr/>
    </dgm:pt>
    <dgm:pt modelId="{0E70C863-6D16-4617-9D41-C3506502E674}" type="pres">
      <dgm:prSet presAssocID="{F3E075B8-4BA8-48FF-9E16-4A05B0208538}" presName="childShape" presStyleCnt="0"/>
      <dgm:spPr/>
    </dgm:pt>
    <dgm:pt modelId="{EAACABF8-E171-4812-B73B-A52344BC260C}" type="pres">
      <dgm:prSet presAssocID="{9F04EDF1-5167-4126-8083-BF7B75F4BA6E}" presName="root" presStyleCnt="0"/>
      <dgm:spPr/>
    </dgm:pt>
    <dgm:pt modelId="{861258C2-0FAA-46CB-9D10-1155DC43D6D4}" type="pres">
      <dgm:prSet presAssocID="{9F04EDF1-5167-4126-8083-BF7B75F4BA6E}" presName="rootComposite" presStyleCnt="0"/>
      <dgm:spPr/>
    </dgm:pt>
    <dgm:pt modelId="{75E47B52-8D5F-4881-A5D6-EC9188148328}" type="pres">
      <dgm:prSet presAssocID="{9F04EDF1-5167-4126-8083-BF7B75F4BA6E}" presName="rootText" presStyleLbl="node1" presStyleIdx="2" presStyleCnt="3" custScaleY="78351"/>
      <dgm:spPr/>
    </dgm:pt>
    <dgm:pt modelId="{75757F6D-2B40-4699-9B95-D76DB1AB9A00}" type="pres">
      <dgm:prSet presAssocID="{9F04EDF1-5167-4126-8083-BF7B75F4BA6E}" presName="rootConnector" presStyleLbl="node1" presStyleIdx="2" presStyleCnt="3"/>
      <dgm:spPr/>
    </dgm:pt>
    <dgm:pt modelId="{EC30C892-D094-470E-AD9E-AC2B3443718F}" type="pres">
      <dgm:prSet presAssocID="{9F04EDF1-5167-4126-8083-BF7B75F4BA6E}" presName="childShape" presStyleCnt="0"/>
      <dgm:spPr/>
    </dgm:pt>
  </dgm:ptLst>
  <dgm:cxnLst>
    <dgm:cxn modelId="{611F0019-1161-4959-B8C9-22476F07FC94}" type="presOf" srcId="{9F04EDF1-5167-4126-8083-BF7B75F4BA6E}" destId="{75E47B52-8D5F-4881-A5D6-EC9188148328}" srcOrd="0" destOrd="0" presId="urn:microsoft.com/office/officeart/2005/8/layout/hierarchy3"/>
    <dgm:cxn modelId="{5F20A61D-64E9-4E34-AA5C-D68831269848}" srcId="{BA5BEF7B-36C9-4A83-9D8D-63F485A19480}" destId="{9F04EDF1-5167-4126-8083-BF7B75F4BA6E}" srcOrd="2" destOrd="0" parTransId="{5CF0784A-1980-46A6-800D-435EC2F25B5A}" sibTransId="{ABB21C3F-47E3-49D3-A8B7-9DCAFCDDD449}"/>
    <dgm:cxn modelId="{ED89D969-6193-4D4D-9166-E83025F090D2}" type="presOf" srcId="{EA965FB7-AEC8-4675-BE61-977C687EC07A}" destId="{26337DD5-E4A1-4A8F-91B4-1E2CB60A885A}" srcOrd="1" destOrd="0" presId="urn:microsoft.com/office/officeart/2005/8/layout/hierarchy3"/>
    <dgm:cxn modelId="{DD878350-0706-4E57-8976-C1175ACA41D2}" type="presOf" srcId="{BA5BEF7B-36C9-4A83-9D8D-63F485A19480}" destId="{7C00BBC3-DB0D-4304-89AC-26A03A406D3B}" srcOrd="0" destOrd="0" presId="urn:microsoft.com/office/officeart/2005/8/layout/hierarchy3"/>
    <dgm:cxn modelId="{87CDB570-D75C-4C2C-9210-D837D241A670}" type="presOf" srcId="{9F04EDF1-5167-4126-8083-BF7B75F4BA6E}" destId="{75757F6D-2B40-4699-9B95-D76DB1AB9A00}" srcOrd="1" destOrd="0" presId="urn:microsoft.com/office/officeart/2005/8/layout/hierarchy3"/>
    <dgm:cxn modelId="{CB7AEB52-1288-488F-B59D-007E1264B5FD}" type="presOf" srcId="{F3E075B8-4BA8-48FF-9E16-4A05B0208538}" destId="{CE01AFD3-B954-4D50-B67B-FFD0DA6C1C55}" srcOrd="1" destOrd="0" presId="urn:microsoft.com/office/officeart/2005/8/layout/hierarchy3"/>
    <dgm:cxn modelId="{CA4D6555-F04E-47FB-9912-B698655075A5}" type="presOf" srcId="{F3E075B8-4BA8-48FF-9E16-4A05B0208538}" destId="{594C68A5-BB9A-4FBD-A8E8-A12737A07310}" srcOrd="0" destOrd="0" presId="urn:microsoft.com/office/officeart/2005/8/layout/hierarchy3"/>
    <dgm:cxn modelId="{57013685-FC59-4FF5-803D-B9D23F1D2789}" srcId="{BA5BEF7B-36C9-4A83-9D8D-63F485A19480}" destId="{F3E075B8-4BA8-48FF-9E16-4A05B0208538}" srcOrd="1" destOrd="0" parTransId="{73FABCDD-AEA5-4C8C-9074-85A16D9A066D}" sibTransId="{1B7D2AEE-361C-43A4-9470-B9C05AF60980}"/>
    <dgm:cxn modelId="{8F837A89-0E58-44A3-B8D3-0727A3B26609}" srcId="{BA5BEF7B-36C9-4A83-9D8D-63F485A19480}" destId="{EA965FB7-AEC8-4675-BE61-977C687EC07A}" srcOrd="0" destOrd="0" parTransId="{832B6C9D-1E59-42F0-82BC-D063B64E0E4D}" sibTransId="{39382ABD-39F6-4C53-AC15-ECC23C532D3B}"/>
    <dgm:cxn modelId="{2B08518B-4F94-4649-9066-BAF363A60D22}" type="presOf" srcId="{EA965FB7-AEC8-4675-BE61-977C687EC07A}" destId="{C5E57124-B431-4A29-B11A-E0EDC8DAE002}" srcOrd="0" destOrd="0" presId="urn:microsoft.com/office/officeart/2005/8/layout/hierarchy3"/>
    <dgm:cxn modelId="{B1BF08A4-D71C-4DDE-9DB2-2DCA68E66A4D}" type="presParOf" srcId="{7C00BBC3-DB0D-4304-89AC-26A03A406D3B}" destId="{979FFD68-7857-4567-9218-B12624A3A70C}" srcOrd="0" destOrd="0" presId="urn:microsoft.com/office/officeart/2005/8/layout/hierarchy3"/>
    <dgm:cxn modelId="{AC8D3480-50B4-419E-8F7C-C7A923C1738F}" type="presParOf" srcId="{979FFD68-7857-4567-9218-B12624A3A70C}" destId="{F0FFC345-AC4C-444C-928E-6FB6E25629E7}" srcOrd="0" destOrd="0" presId="urn:microsoft.com/office/officeart/2005/8/layout/hierarchy3"/>
    <dgm:cxn modelId="{522F69B3-A01C-4BE8-94C6-AD44C5B39B1D}" type="presParOf" srcId="{F0FFC345-AC4C-444C-928E-6FB6E25629E7}" destId="{C5E57124-B431-4A29-B11A-E0EDC8DAE002}" srcOrd="0" destOrd="0" presId="urn:microsoft.com/office/officeart/2005/8/layout/hierarchy3"/>
    <dgm:cxn modelId="{ED9C49A9-2EBC-4921-BEC2-FAE59238A2B7}" type="presParOf" srcId="{F0FFC345-AC4C-444C-928E-6FB6E25629E7}" destId="{26337DD5-E4A1-4A8F-91B4-1E2CB60A885A}" srcOrd="1" destOrd="0" presId="urn:microsoft.com/office/officeart/2005/8/layout/hierarchy3"/>
    <dgm:cxn modelId="{8F4511A7-BF9A-4534-80BD-0C6134DBD6FA}" type="presParOf" srcId="{979FFD68-7857-4567-9218-B12624A3A70C}" destId="{FC4C523F-C27A-49E5-B017-7B74D62E249D}" srcOrd="1" destOrd="0" presId="urn:microsoft.com/office/officeart/2005/8/layout/hierarchy3"/>
    <dgm:cxn modelId="{4EE97C7F-046D-44B2-9EF6-3B05B810E22D}" type="presParOf" srcId="{7C00BBC3-DB0D-4304-89AC-26A03A406D3B}" destId="{C2653A4D-2E42-4601-935B-53E452DB1325}" srcOrd="1" destOrd="0" presId="urn:microsoft.com/office/officeart/2005/8/layout/hierarchy3"/>
    <dgm:cxn modelId="{5CBC3B1F-627F-4001-B01B-5B50660EEE60}" type="presParOf" srcId="{C2653A4D-2E42-4601-935B-53E452DB1325}" destId="{EFB0959D-95BC-4564-AD94-A33A11EBBA5F}" srcOrd="0" destOrd="0" presId="urn:microsoft.com/office/officeart/2005/8/layout/hierarchy3"/>
    <dgm:cxn modelId="{A126EFE0-ADB2-4DA5-AB51-125900FB6103}" type="presParOf" srcId="{EFB0959D-95BC-4564-AD94-A33A11EBBA5F}" destId="{594C68A5-BB9A-4FBD-A8E8-A12737A07310}" srcOrd="0" destOrd="0" presId="urn:microsoft.com/office/officeart/2005/8/layout/hierarchy3"/>
    <dgm:cxn modelId="{00B87382-DF23-4F44-BC67-0F031CAE4ED2}" type="presParOf" srcId="{EFB0959D-95BC-4564-AD94-A33A11EBBA5F}" destId="{CE01AFD3-B954-4D50-B67B-FFD0DA6C1C55}" srcOrd="1" destOrd="0" presId="urn:microsoft.com/office/officeart/2005/8/layout/hierarchy3"/>
    <dgm:cxn modelId="{FB3EB846-4000-4660-8181-06663F8B6237}" type="presParOf" srcId="{C2653A4D-2E42-4601-935B-53E452DB1325}" destId="{0E70C863-6D16-4617-9D41-C3506502E674}" srcOrd="1" destOrd="0" presId="urn:microsoft.com/office/officeart/2005/8/layout/hierarchy3"/>
    <dgm:cxn modelId="{BF023933-5216-42DD-A7E7-09BA3CF652EB}" type="presParOf" srcId="{7C00BBC3-DB0D-4304-89AC-26A03A406D3B}" destId="{EAACABF8-E171-4812-B73B-A52344BC260C}" srcOrd="2" destOrd="0" presId="urn:microsoft.com/office/officeart/2005/8/layout/hierarchy3"/>
    <dgm:cxn modelId="{FB4B1C26-9B12-428D-9C26-F6F6CBD8E655}" type="presParOf" srcId="{EAACABF8-E171-4812-B73B-A52344BC260C}" destId="{861258C2-0FAA-46CB-9D10-1155DC43D6D4}" srcOrd="0" destOrd="0" presId="urn:microsoft.com/office/officeart/2005/8/layout/hierarchy3"/>
    <dgm:cxn modelId="{D2512E39-AC26-415C-8BDE-CD41EBA33A4C}" type="presParOf" srcId="{861258C2-0FAA-46CB-9D10-1155DC43D6D4}" destId="{75E47B52-8D5F-4881-A5D6-EC9188148328}" srcOrd="0" destOrd="0" presId="urn:microsoft.com/office/officeart/2005/8/layout/hierarchy3"/>
    <dgm:cxn modelId="{F0A390B5-6182-444C-9DB6-1E4C3A0670DA}" type="presParOf" srcId="{861258C2-0FAA-46CB-9D10-1155DC43D6D4}" destId="{75757F6D-2B40-4699-9B95-D76DB1AB9A00}" srcOrd="1" destOrd="0" presId="urn:microsoft.com/office/officeart/2005/8/layout/hierarchy3"/>
    <dgm:cxn modelId="{4E31E3CA-69DF-4AEC-AF09-0E2F3E56122D}" type="presParOf" srcId="{EAACABF8-E171-4812-B73B-A52344BC260C}" destId="{EC30C892-D094-470E-AD9E-AC2B3443718F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BEF7B-36C9-4A83-9D8D-63F485A1948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965FB7-AEC8-4675-BE61-977C687EC07A}">
      <dgm:prSet custT="1"/>
      <dgm:spPr>
        <a:solidFill>
          <a:srgbClr val="FB961D"/>
        </a:solidFill>
      </dgm:spPr>
      <dgm:t>
        <a:bodyPr/>
        <a:lstStyle/>
        <a:p>
          <a:r>
            <a:rPr lang="fr-CA" sz="18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Humanité</a:t>
          </a:r>
        </a:p>
        <a:p>
          <a:r>
            <a:rPr lang="fr-CA" sz="1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plaçons l’humain au centre de nos actions, valorisant chaque acte de générosité pour un monde plus juste et équitable.</a:t>
          </a:r>
          <a:endParaRPr lang="en-CA" sz="1800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B6C9D-1E59-42F0-82BC-D063B64E0E4D}" type="parTrans" cxnId="{8F837A89-0E58-44A3-B8D3-0727A3B26609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82ABD-39F6-4C53-AC15-ECC23C532D3B}" type="sibTrans" cxnId="{8F837A89-0E58-44A3-B8D3-0727A3B26609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075B8-4BA8-48FF-9E16-4A05B0208538}">
      <dgm:prSet custT="1"/>
      <dgm:spPr>
        <a:solidFill>
          <a:srgbClr val="8D9FD2"/>
        </a:solidFill>
      </dgm:spPr>
      <dgm:t>
        <a:bodyPr/>
        <a:lstStyle/>
        <a:p>
          <a:r>
            <a:rPr lang="fr-CA" sz="18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Impact</a:t>
          </a:r>
        </a:p>
        <a:p>
          <a:r>
            <a:rPr lang="fr-CA" sz="1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visons des résultats tangibles et durables qui transforment des vies et renforcent les communautés.</a:t>
          </a:r>
          <a:endParaRPr lang="en-CA" sz="1800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D2AEE-361C-43A4-9470-B9C05AF60980}" type="sibTrans" cxnId="{57013685-FC59-4FF5-803D-B9D23F1D2789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ABCDD-AEA5-4C8C-9074-85A16D9A066D}" type="parTrans" cxnId="{57013685-FC59-4FF5-803D-B9D23F1D2789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4EDF1-5167-4126-8083-BF7B75F4BA6E}">
      <dgm:prSet custT="1"/>
      <dgm:spPr>
        <a:solidFill>
          <a:srgbClr val="FB961D"/>
        </a:solidFill>
      </dgm:spPr>
      <dgm:t>
        <a:bodyPr/>
        <a:lstStyle/>
        <a:p>
          <a:pPr>
            <a:buClr>
              <a:srgbClr val="E95325"/>
            </a:buClr>
            <a:buSzPct val="100000"/>
            <a:buFontTx/>
            <a:buChar char="•"/>
          </a:pPr>
          <a:r>
            <a:rPr lang="fr-CA" sz="18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Dynamisme</a:t>
          </a:r>
        </a:p>
        <a:p>
          <a:pPr>
            <a:buClr>
              <a:srgbClr val="E95325"/>
            </a:buClr>
            <a:buSzPct val="100000"/>
            <a:buFontTx/>
            <a:buChar char="•"/>
          </a:pPr>
          <a:r>
            <a:rPr lang="fr-CA" sz="1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faisons preuve de proactivité constante et débordons d’énergie et d’initiative pour accompagner nos partenaires vers le succès.</a:t>
          </a:r>
          <a:endParaRPr lang="en-CA" sz="1800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21C3F-47E3-49D3-A8B7-9DCAFCDDD449}" type="sibTrans" cxnId="{5F20A61D-64E9-4E34-AA5C-D68831269848}">
      <dgm:prSet/>
      <dgm:spPr/>
      <dgm:t>
        <a:bodyPr/>
        <a:lstStyle/>
        <a:p>
          <a:endParaRPr lang="fr-CA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0784A-1980-46A6-800D-435EC2F25B5A}" type="parTrans" cxnId="{5F20A61D-64E9-4E34-AA5C-D68831269848}">
      <dgm:prSet/>
      <dgm:spPr/>
      <dgm:t>
        <a:bodyPr/>
        <a:lstStyle/>
        <a:p>
          <a:endParaRPr lang="fr-CA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0BBC3-DB0D-4304-89AC-26A03A406D3B}" type="pres">
      <dgm:prSet presAssocID="{BA5BEF7B-36C9-4A83-9D8D-63F485A194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9FFD68-7857-4567-9218-B12624A3A70C}" type="pres">
      <dgm:prSet presAssocID="{EA965FB7-AEC8-4675-BE61-977C687EC07A}" presName="root" presStyleCnt="0"/>
      <dgm:spPr/>
    </dgm:pt>
    <dgm:pt modelId="{F0FFC345-AC4C-444C-928E-6FB6E25629E7}" type="pres">
      <dgm:prSet presAssocID="{EA965FB7-AEC8-4675-BE61-977C687EC07A}" presName="rootComposite" presStyleCnt="0"/>
      <dgm:spPr/>
    </dgm:pt>
    <dgm:pt modelId="{C5E57124-B431-4A29-B11A-E0EDC8DAE002}" type="pres">
      <dgm:prSet presAssocID="{EA965FB7-AEC8-4675-BE61-977C687EC07A}" presName="rootText" presStyleLbl="node1" presStyleIdx="0" presStyleCnt="3" custScaleY="79349"/>
      <dgm:spPr/>
    </dgm:pt>
    <dgm:pt modelId="{26337DD5-E4A1-4A8F-91B4-1E2CB60A885A}" type="pres">
      <dgm:prSet presAssocID="{EA965FB7-AEC8-4675-BE61-977C687EC07A}" presName="rootConnector" presStyleLbl="node1" presStyleIdx="0" presStyleCnt="3"/>
      <dgm:spPr/>
    </dgm:pt>
    <dgm:pt modelId="{FC4C523F-C27A-49E5-B017-7B74D62E249D}" type="pres">
      <dgm:prSet presAssocID="{EA965FB7-AEC8-4675-BE61-977C687EC07A}" presName="childShape" presStyleCnt="0"/>
      <dgm:spPr/>
    </dgm:pt>
    <dgm:pt modelId="{C2653A4D-2E42-4601-935B-53E452DB1325}" type="pres">
      <dgm:prSet presAssocID="{F3E075B8-4BA8-48FF-9E16-4A05B0208538}" presName="root" presStyleCnt="0"/>
      <dgm:spPr/>
    </dgm:pt>
    <dgm:pt modelId="{EFB0959D-95BC-4564-AD94-A33A11EBBA5F}" type="pres">
      <dgm:prSet presAssocID="{F3E075B8-4BA8-48FF-9E16-4A05B0208538}" presName="rootComposite" presStyleCnt="0"/>
      <dgm:spPr/>
    </dgm:pt>
    <dgm:pt modelId="{594C68A5-BB9A-4FBD-A8E8-A12737A07310}" type="pres">
      <dgm:prSet presAssocID="{F3E075B8-4BA8-48FF-9E16-4A05B0208538}" presName="rootText" presStyleLbl="node1" presStyleIdx="1" presStyleCnt="3" custScaleY="79486"/>
      <dgm:spPr/>
    </dgm:pt>
    <dgm:pt modelId="{CE01AFD3-B954-4D50-B67B-FFD0DA6C1C55}" type="pres">
      <dgm:prSet presAssocID="{F3E075B8-4BA8-48FF-9E16-4A05B0208538}" presName="rootConnector" presStyleLbl="node1" presStyleIdx="1" presStyleCnt="3"/>
      <dgm:spPr/>
    </dgm:pt>
    <dgm:pt modelId="{0E70C863-6D16-4617-9D41-C3506502E674}" type="pres">
      <dgm:prSet presAssocID="{F3E075B8-4BA8-48FF-9E16-4A05B0208538}" presName="childShape" presStyleCnt="0"/>
      <dgm:spPr/>
    </dgm:pt>
    <dgm:pt modelId="{EAACABF8-E171-4812-B73B-A52344BC260C}" type="pres">
      <dgm:prSet presAssocID="{9F04EDF1-5167-4126-8083-BF7B75F4BA6E}" presName="root" presStyleCnt="0"/>
      <dgm:spPr/>
    </dgm:pt>
    <dgm:pt modelId="{861258C2-0FAA-46CB-9D10-1155DC43D6D4}" type="pres">
      <dgm:prSet presAssocID="{9F04EDF1-5167-4126-8083-BF7B75F4BA6E}" presName="rootComposite" presStyleCnt="0"/>
      <dgm:spPr/>
    </dgm:pt>
    <dgm:pt modelId="{75E47B52-8D5F-4881-A5D6-EC9188148328}" type="pres">
      <dgm:prSet presAssocID="{9F04EDF1-5167-4126-8083-BF7B75F4BA6E}" presName="rootText" presStyleLbl="node1" presStyleIdx="2" presStyleCnt="3" custScaleY="78351"/>
      <dgm:spPr/>
    </dgm:pt>
    <dgm:pt modelId="{75757F6D-2B40-4699-9B95-D76DB1AB9A00}" type="pres">
      <dgm:prSet presAssocID="{9F04EDF1-5167-4126-8083-BF7B75F4BA6E}" presName="rootConnector" presStyleLbl="node1" presStyleIdx="2" presStyleCnt="3"/>
      <dgm:spPr/>
    </dgm:pt>
    <dgm:pt modelId="{EC30C892-D094-470E-AD9E-AC2B3443718F}" type="pres">
      <dgm:prSet presAssocID="{9F04EDF1-5167-4126-8083-BF7B75F4BA6E}" presName="childShape" presStyleCnt="0"/>
      <dgm:spPr/>
    </dgm:pt>
  </dgm:ptLst>
  <dgm:cxnLst>
    <dgm:cxn modelId="{611F0019-1161-4959-B8C9-22476F07FC94}" type="presOf" srcId="{9F04EDF1-5167-4126-8083-BF7B75F4BA6E}" destId="{75E47B52-8D5F-4881-A5D6-EC9188148328}" srcOrd="0" destOrd="0" presId="urn:microsoft.com/office/officeart/2005/8/layout/hierarchy3"/>
    <dgm:cxn modelId="{5F20A61D-64E9-4E34-AA5C-D68831269848}" srcId="{BA5BEF7B-36C9-4A83-9D8D-63F485A19480}" destId="{9F04EDF1-5167-4126-8083-BF7B75F4BA6E}" srcOrd="2" destOrd="0" parTransId="{5CF0784A-1980-46A6-800D-435EC2F25B5A}" sibTransId="{ABB21C3F-47E3-49D3-A8B7-9DCAFCDDD449}"/>
    <dgm:cxn modelId="{ED89D969-6193-4D4D-9166-E83025F090D2}" type="presOf" srcId="{EA965FB7-AEC8-4675-BE61-977C687EC07A}" destId="{26337DD5-E4A1-4A8F-91B4-1E2CB60A885A}" srcOrd="1" destOrd="0" presId="urn:microsoft.com/office/officeart/2005/8/layout/hierarchy3"/>
    <dgm:cxn modelId="{DD878350-0706-4E57-8976-C1175ACA41D2}" type="presOf" srcId="{BA5BEF7B-36C9-4A83-9D8D-63F485A19480}" destId="{7C00BBC3-DB0D-4304-89AC-26A03A406D3B}" srcOrd="0" destOrd="0" presId="urn:microsoft.com/office/officeart/2005/8/layout/hierarchy3"/>
    <dgm:cxn modelId="{87CDB570-D75C-4C2C-9210-D837D241A670}" type="presOf" srcId="{9F04EDF1-5167-4126-8083-BF7B75F4BA6E}" destId="{75757F6D-2B40-4699-9B95-D76DB1AB9A00}" srcOrd="1" destOrd="0" presId="urn:microsoft.com/office/officeart/2005/8/layout/hierarchy3"/>
    <dgm:cxn modelId="{CB7AEB52-1288-488F-B59D-007E1264B5FD}" type="presOf" srcId="{F3E075B8-4BA8-48FF-9E16-4A05B0208538}" destId="{CE01AFD3-B954-4D50-B67B-FFD0DA6C1C55}" srcOrd="1" destOrd="0" presId="urn:microsoft.com/office/officeart/2005/8/layout/hierarchy3"/>
    <dgm:cxn modelId="{CA4D6555-F04E-47FB-9912-B698655075A5}" type="presOf" srcId="{F3E075B8-4BA8-48FF-9E16-4A05B0208538}" destId="{594C68A5-BB9A-4FBD-A8E8-A12737A07310}" srcOrd="0" destOrd="0" presId="urn:microsoft.com/office/officeart/2005/8/layout/hierarchy3"/>
    <dgm:cxn modelId="{57013685-FC59-4FF5-803D-B9D23F1D2789}" srcId="{BA5BEF7B-36C9-4A83-9D8D-63F485A19480}" destId="{F3E075B8-4BA8-48FF-9E16-4A05B0208538}" srcOrd="1" destOrd="0" parTransId="{73FABCDD-AEA5-4C8C-9074-85A16D9A066D}" sibTransId="{1B7D2AEE-361C-43A4-9470-B9C05AF60980}"/>
    <dgm:cxn modelId="{8F837A89-0E58-44A3-B8D3-0727A3B26609}" srcId="{BA5BEF7B-36C9-4A83-9D8D-63F485A19480}" destId="{EA965FB7-AEC8-4675-BE61-977C687EC07A}" srcOrd="0" destOrd="0" parTransId="{832B6C9D-1E59-42F0-82BC-D063B64E0E4D}" sibTransId="{39382ABD-39F6-4C53-AC15-ECC23C532D3B}"/>
    <dgm:cxn modelId="{2B08518B-4F94-4649-9066-BAF363A60D22}" type="presOf" srcId="{EA965FB7-AEC8-4675-BE61-977C687EC07A}" destId="{C5E57124-B431-4A29-B11A-E0EDC8DAE002}" srcOrd="0" destOrd="0" presId="urn:microsoft.com/office/officeart/2005/8/layout/hierarchy3"/>
    <dgm:cxn modelId="{B1BF08A4-D71C-4DDE-9DB2-2DCA68E66A4D}" type="presParOf" srcId="{7C00BBC3-DB0D-4304-89AC-26A03A406D3B}" destId="{979FFD68-7857-4567-9218-B12624A3A70C}" srcOrd="0" destOrd="0" presId="urn:microsoft.com/office/officeart/2005/8/layout/hierarchy3"/>
    <dgm:cxn modelId="{AC8D3480-50B4-419E-8F7C-C7A923C1738F}" type="presParOf" srcId="{979FFD68-7857-4567-9218-B12624A3A70C}" destId="{F0FFC345-AC4C-444C-928E-6FB6E25629E7}" srcOrd="0" destOrd="0" presId="urn:microsoft.com/office/officeart/2005/8/layout/hierarchy3"/>
    <dgm:cxn modelId="{522F69B3-A01C-4BE8-94C6-AD44C5B39B1D}" type="presParOf" srcId="{F0FFC345-AC4C-444C-928E-6FB6E25629E7}" destId="{C5E57124-B431-4A29-B11A-E0EDC8DAE002}" srcOrd="0" destOrd="0" presId="urn:microsoft.com/office/officeart/2005/8/layout/hierarchy3"/>
    <dgm:cxn modelId="{ED9C49A9-2EBC-4921-BEC2-FAE59238A2B7}" type="presParOf" srcId="{F0FFC345-AC4C-444C-928E-6FB6E25629E7}" destId="{26337DD5-E4A1-4A8F-91B4-1E2CB60A885A}" srcOrd="1" destOrd="0" presId="urn:microsoft.com/office/officeart/2005/8/layout/hierarchy3"/>
    <dgm:cxn modelId="{8F4511A7-BF9A-4534-80BD-0C6134DBD6FA}" type="presParOf" srcId="{979FFD68-7857-4567-9218-B12624A3A70C}" destId="{FC4C523F-C27A-49E5-B017-7B74D62E249D}" srcOrd="1" destOrd="0" presId="urn:microsoft.com/office/officeart/2005/8/layout/hierarchy3"/>
    <dgm:cxn modelId="{4EE97C7F-046D-44B2-9EF6-3B05B810E22D}" type="presParOf" srcId="{7C00BBC3-DB0D-4304-89AC-26A03A406D3B}" destId="{C2653A4D-2E42-4601-935B-53E452DB1325}" srcOrd="1" destOrd="0" presId="urn:microsoft.com/office/officeart/2005/8/layout/hierarchy3"/>
    <dgm:cxn modelId="{5CBC3B1F-627F-4001-B01B-5B50660EEE60}" type="presParOf" srcId="{C2653A4D-2E42-4601-935B-53E452DB1325}" destId="{EFB0959D-95BC-4564-AD94-A33A11EBBA5F}" srcOrd="0" destOrd="0" presId="urn:microsoft.com/office/officeart/2005/8/layout/hierarchy3"/>
    <dgm:cxn modelId="{A126EFE0-ADB2-4DA5-AB51-125900FB6103}" type="presParOf" srcId="{EFB0959D-95BC-4564-AD94-A33A11EBBA5F}" destId="{594C68A5-BB9A-4FBD-A8E8-A12737A07310}" srcOrd="0" destOrd="0" presId="urn:microsoft.com/office/officeart/2005/8/layout/hierarchy3"/>
    <dgm:cxn modelId="{00B87382-DF23-4F44-BC67-0F031CAE4ED2}" type="presParOf" srcId="{EFB0959D-95BC-4564-AD94-A33A11EBBA5F}" destId="{CE01AFD3-B954-4D50-B67B-FFD0DA6C1C55}" srcOrd="1" destOrd="0" presId="urn:microsoft.com/office/officeart/2005/8/layout/hierarchy3"/>
    <dgm:cxn modelId="{FB3EB846-4000-4660-8181-06663F8B6237}" type="presParOf" srcId="{C2653A4D-2E42-4601-935B-53E452DB1325}" destId="{0E70C863-6D16-4617-9D41-C3506502E674}" srcOrd="1" destOrd="0" presId="urn:microsoft.com/office/officeart/2005/8/layout/hierarchy3"/>
    <dgm:cxn modelId="{BF023933-5216-42DD-A7E7-09BA3CF652EB}" type="presParOf" srcId="{7C00BBC3-DB0D-4304-89AC-26A03A406D3B}" destId="{EAACABF8-E171-4812-B73B-A52344BC260C}" srcOrd="2" destOrd="0" presId="urn:microsoft.com/office/officeart/2005/8/layout/hierarchy3"/>
    <dgm:cxn modelId="{FB4B1C26-9B12-428D-9C26-F6F6CBD8E655}" type="presParOf" srcId="{EAACABF8-E171-4812-B73B-A52344BC260C}" destId="{861258C2-0FAA-46CB-9D10-1155DC43D6D4}" srcOrd="0" destOrd="0" presId="urn:microsoft.com/office/officeart/2005/8/layout/hierarchy3"/>
    <dgm:cxn modelId="{D2512E39-AC26-415C-8BDE-CD41EBA33A4C}" type="presParOf" srcId="{861258C2-0FAA-46CB-9D10-1155DC43D6D4}" destId="{75E47B52-8D5F-4881-A5D6-EC9188148328}" srcOrd="0" destOrd="0" presId="urn:microsoft.com/office/officeart/2005/8/layout/hierarchy3"/>
    <dgm:cxn modelId="{F0A390B5-6182-444C-9DB6-1E4C3A0670DA}" type="presParOf" srcId="{861258C2-0FAA-46CB-9D10-1155DC43D6D4}" destId="{75757F6D-2B40-4699-9B95-D76DB1AB9A00}" srcOrd="1" destOrd="0" presId="urn:microsoft.com/office/officeart/2005/8/layout/hierarchy3"/>
    <dgm:cxn modelId="{4E31E3CA-69DF-4AEC-AF09-0E2F3E56122D}" type="presParOf" srcId="{EAACABF8-E171-4812-B73B-A52344BC260C}" destId="{EC30C892-D094-470E-AD9E-AC2B3443718F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BEF7B-36C9-4A83-9D8D-63F485A1948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965FB7-AEC8-4675-BE61-977C687EC07A}">
      <dgm:prSet custT="1"/>
      <dgm:spPr>
        <a:solidFill>
          <a:srgbClr val="973B5C"/>
        </a:solidFill>
      </dgm:spPr>
      <dgm:t>
        <a:bodyPr/>
        <a:lstStyle/>
        <a:p>
          <a:r>
            <a:rPr lang="fr-CA" sz="2800" noProof="0" dirty="0">
              <a:solidFill>
                <a:schemeClr val="tx1"/>
              </a:solidFill>
              <a:latin typeface="Arial"/>
              <a:ea typeface="+mn-lt"/>
              <a:cs typeface="+mn-lt"/>
            </a:rPr>
            <a:t>Comprendre les impacts des tarifs douaniers sur la philanthropie canadienne</a:t>
          </a:r>
          <a:endParaRPr lang="en-CA" sz="2800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B6C9D-1E59-42F0-82BC-D063B64E0E4D}" type="parTrans" cxnId="{8F837A89-0E58-44A3-B8D3-0727A3B26609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82ABD-39F6-4C53-AC15-ECC23C532D3B}" type="sibTrans" cxnId="{8F837A89-0E58-44A3-B8D3-0727A3B26609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075B8-4BA8-48FF-9E16-4A05B0208538}">
      <dgm:prSet custT="1"/>
      <dgm:spPr>
        <a:solidFill>
          <a:srgbClr val="FB961D"/>
        </a:solidFill>
      </dgm:spPr>
      <dgm:t>
        <a:bodyPr/>
        <a:lstStyle/>
        <a:p>
          <a:r>
            <a:rPr lang="fr-CA" sz="2800" noProof="0" dirty="0">
              <a:solidFill>
                <a:schemeClr val="tx1"/>
              </a:solidFill>
              <a:latin typeface="Arial"/>
              <a:ea typeface="+mn-lt"/>
              <a:cs typeface="+mn-lt"/>
            </a:rPr>
            <a:t>Identifier les risques pour les organisations philanthropiques</a:t>
          </a:r>
          <a:endParaRPr lang="en-CA" sz="2800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D2AEE-361C-43A4-9470-B9C05AF60980}" type="sibTrans" cxnId="{57013685-FC59-4FF5-803D-B9D23F1D2789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ABCDD-AEA5-4C8C-9074-85A16D9A066D}" type="parTrans" cxnId="{57013685-FC59-4FF5-803D-B9D23F1D2789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E74815-9317-4AA4-BB94-42080C5ECD8F}">
      <dgm:prSet custT="1"/>
      <dgm:spPr>
        <a:solidFill>
          <a:srgbClr val="8D9FD2"/>
        </a:solidFill>
      </dgm:spPr>
      <dgm:t>
        <a:bodyPr/>
        <a:lstStyle/>
        <a:p>
          <a:pPr>
            <a:buClr>
              <a:srgbClr val="E95325"/>
            </a:buClr>
            <a:buFont typeface="Arial" panose="020B0604020202020204" pitchFamily="34" charset="0"/>
            <a:buChar char="•"/>
          </a:pPr>
          <a:r>
            <a:rPr lang="fr-CA" sz="2800" noProof="0" dirty="0">
              <a:solidFill>
                <a:schemeClr val="tx1"/>
              </a:solidFill>
              <a:latin typeface="Arial"/>
              <a:ea typeface="+mn-lt"/>
              <a:cs typeface="+mn-lt"/>
            </a:rPr>
            <a:t>Découvrir des stratégies pratiques pour limiter l’impact sur les revenus des organismes</a:t>
          </a:r>
          <a:endParaRPr lang="en-CA" sz="2800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EB241-2A69-4E95-8235-504DECF81810}" type="parTrans" cxnId="{92B7640F-9234-41A4-8AE7-1F4DDF87144D}">
      <dgm:prSet/>
      <dgm:spPr/>
      <dgm:t>
        <a:bodyPr/>
        <a:lstStyle/>
        <a:p>
          <a:endParaRPr lang="fr-CA" sz="2800">
            <a:solidFill>
              <a:schemeClr val="tx1"/>
            </a:solidFill>
          </a:endParaRPr>
        </a:p>
      </dgm:t>
    </dgm:pt>
    <dgm:pt modelId="{5C9C25C0-6782-4764-87D6-CFEE91F3E711}" type="sibTrans" cxnId="{92B7640F-9234-41A4-8AE7-1F4DDF87144D}">
      <dgm:prSet/>
      <dgm:spPr/>
      <dgm:t>
        <a:bodyPr/>
        <a:lstStyle/>
        <a:p>
          <a:endParaRPr lang="fr-CA" sz="2800">
            <a:solidFill>
              <a:schemeClr val="tx1"/>
            </a:solidFill>
          </a:endParaRPr>
        </a:p>
      </dgm:t>
    </dgm:pt>
    <dgm:pt modelId="{7C00BBC3-DB0D-4304-89AC-26A03A406D3B}" type="pres">
      <dgm:prSet presAssocID="{BA5BEF7B-36C9-4A83-9D8D-63F485A194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9FFD68-7857-4567-9218-B12624A3A70C}" type="pres">
      <dgm:prSet presAssocID="{EA965FB7-AEC8-4675-BE61-977C687EC07A}" presName="root" presStyleCnt="0"/>
      <dgm:spPr/>
    </dgm:pt>
    <dgm:pt modelId="{F0FFC345-AC4C-444C-928E-6FB6E25629E7}" type="pres">
      <dgm:prSet presAssocID="{EA965FB7-AEC8-4675-BE61-977C687EC07A}" presName="rootComposite" presStyleCnt="0"/>
      <dgm:spPr/>
    </dgm:pt>
    <dgm:pt modelId="{C5E57124-B431-4A29-B11A-E0EDC8DAE002}" type="pres">
      <dgm:prSet presAssocID="{EA965FB7-AEC8-4675-BE61-977C687EC07A}" presName="rootText" presStyleLbl="node1" presStyleIdx="0" presStyleCnt="3" custScaleY="145780"/>
      <dgm:spPr/>
    </dgm:pt>
    <dgm:pt modelId="{26337DD5-E4A1-4A8F-91B4-1E2CB60A885A}" type="pres">
      <dgm:prSet presAssocID="{EA965FB7-AEC8-4675-BE61-977C687EC07A}" presName="rootConnector" presStyleLbl="node1" presStyleIdx="0" presStyleCnt="3"/>
      <dgm:spPr/>
    </dgm:pt>
    <dgm:pt modelId="{FC4C523F-C27A-49E5-B017-7B74D62E249D}" type="pres">
      <dgm:prSet presAssocID="{EA965FB7-AEC8-4675-BE61-977C687EC07A}" presName="childShape" presStyleCnt="0"/>
      <dgm:spPr/>
    </dgm:pt>
    <dgm:pt modelId="{C2653A4D-2E42-4601-935B-53E452DB1325}" type="pres">
      <dgm:prSet presAssocID="{F3E075B8-4BA8-48FF-9E16-4A05B0208538}" presName="root" presStyleCnt="0"/>
      <dgm:spPr/>
    </dgm:pt>
    <dgm:pt modelId="{EFB0959D-95BC-4564-AD94-A33A11EBBA5F}" type="pres">
      <dgm:prSet presAssocID="{F3E075B8-4BA8-48FF-9E16-4A05B0208538}" presName="rootComposite" presStyleCnt="0"/>
      <dgm:spPr/>
    </dgm:pt>
    <dgm:pt modelId="{594C68A5-BB9A-4FBD-A8E8-A12737A07310}" type="pres">
      <dgm:prSet presAssocID="{F3E075B8-4BA8-48FF-9E16-4A05B0208538}" presName="rootText" presStyleLbl="node1" presStyleIdx="1" presStyleCnt="3" custScaleY="143784"/>
      <dgm:spPr/>
    </dgm:pt>
    <dgm:pt modelId="{CE01AFD3-B954-4D50-B67B-FFD0DA6C1C55}" type="pres">
      <dgm:prSet presAssocID="{F3E075B8-4BA8-48FF-9E16-4A05B0208538}" presName="rootConnector" presStyleLbl="node1" presStyleIdx="1" presStyleCnt="3"/>
      <dgm:spPr/>
    </dgm:pt>
    <dgm:pt modelId="{0E70C863-6D16-4617-9D41-C3506502E674}" type="pres">
      <dgm:prSet presAssocID="{F3E075B8-4BA8-48FF-9E16-4A05B0208538}" presName="childShape" presStyleCnt="0"/>
      <dgm:spPr/>
    </dgm:pt>
    <dgm:pt modelId="{FBAE2609-E7BC-40B4-A4F4-5C8788E4FDD7}" type="pres">
      <dgm:prSet presAssocID="{B2E74815-9317-4AA4-BB94-42080C5ECD8F}" presName="root" presStyleCnt="0"/>
      <dgm:spPr/>
    </dgm:pt>
    <dgm:pt modelId="{5B6FBAB0-5ADD-4B0D-9AF6-18AEFB8C8CD5}" type="pres">
      <dgm:prSet presAssocID="{B2E74815-9317-4AA4-BB94-42080C5ECD8F}" presName="rootComposite" presStyleCnt="0"/>
      <dgm:spPr/>
    </dgm:pt>
    <dgm:pt modelId="{7C8A6D1D-935C-407B-802B-CCF979B62744}" type="pres">
      <dgm:prSet presAssocID="{B2E74815-9317-4AA4-BB94-42080C5ECD8F}" presName="rootText" presStyleLbl="node1" presStyleIdx="2" presStyleCnt="3" custScaleY="145780"/>
      <dgm:spPr/>
    </dgm:pt>
    <dgm:pt modelId="{4EFE0AD5-5EE1-45F9-89F0-D83871939B42}" type="pres">
      <dgm:prSet presAssocID="{B2E74815-9317-4AA4-BB94-42080C5ECD8F}" presName="rootConnector" presStyleLbl="node1" presStyleIdx="2" presStyleCnt="3"/>
      <dgm:spPr/>
    </dgm:pt>
    <dgm:pt modelId="{5A5A1DF6-A421-4B1C-8023-2D6A4FDE9232}" type="pres">
      <dgm:prSet presAssocID="{B2E74815-9317-4AA4-BB94-42080C5ECD8F}" presName="childShape" presStyleCnt="0"/>
      <dgm:spPr/>
    </dgm:pt>
  </dgm:ptLst>
  <dgm:cxnLst>
    <dgm:cxn modelId="{92B7640F-9234-41A4-8AE7-1F4DDF87144D}" srcId="{BA5BEF7B-36C9-4A83-9D8D-63F485A19480}" destId="{B2E74815-9317-4AA4-BB94-42080C5ECD8F}" srcOrd="2" destOrd="0" parTransId="{8A9EB241-2A69-4E95-8235-504DECF81810}" sibTransId="{5C9C25C0-6782-4764-87D6-CFEE91F3E711}"/>
    <dgm:cxn modelId="{ED89D969-6193-4D4D-9166-E83025F090D2}" type="presOf" srcId="{EA965FB7-AEC8-4675-BE61-977C687EC07A}" destId="{26337DD5-E4A1-4A8F-91B4-1E2CB60A885A}" srcOrd="1" destOrd="0" presId="urn:microsoft.com/office/officeart/2005/8/layout/hierarchy3"/>
    <dgm:cxn modelId="{DD878350-0706-4E57-8976-C1175ACA41D2}" type="presOf" srcId="{BA5BEF7B-36C9-4A83-9D8D-63F485A19480}" destId="{7C00BBC3-DB0D-4304-89AC-26A03A406D3B}" srcOrd="0" destOrd="0" presId="urn:microsoft.com/office/officeart/2005/8/layout/hierarchy3"/>
    <dgm:cxn modelId="{CB7AEB52-1288-488F-B59D-007E1264B5FD}" type="presOf" srcId="{F3E075B8-4BA8-48FF-9E16-4A05B0208538}" destId="{CE01AFD3-B954-4D50-B67B-FFD0DA6C1C55}" srcOrd="1" destOrd="0" presId="urn:microsoft.com/office/officeart/2005/8/layout/hierarchy3"/>
    <dgm:cxn modelId="{9B859053-999C-4893-9DC9-2B6787A1EF41}" type="presOf" srcId="{B2E74815-9317-4AA4-BB94-42080C5ECD8F}" destId="{7C8A6D1D-935C-407B-802B-CCF979B62744}" srcOrd="0" destOrd="0" presId="urn:microsoft.com/office/officeart/2005/8/layout/hierarchy3"/>
    <dgm:cxn modelId="{CA4D6555-F04E-47FB-9912-B698655075A5}" type="presOf" srcId="{F3E075B8-4BA8-48FF-9E16-4A05B0208538}" destId="{594C68A5-BB9A-4FBD-A8E8-A12737A07310}" srcOrd="0" destOrd="0" presId="urn:microsoft.com/office/officeart/2005/8/layout/hierarchy3"/>
    <dgm:cxn modelId="{63D99D7C-1069-429E-BA32-BD29E1CFD8D4}" type="presOf" srcId="{B2E74815-9317-4AA4-BB94-42080C5ECD8F}" destId="{4EFE0AD5-5EE1-45F9-89F0-D83871939B42}" srcOrd="1" destOrd="0" presId="urn:microsoft.com/office/officeart/2005/8/layout/hierarchy3"/>
    <dgm:cxn modelId="{57013685-FC59-4FF5-803D-B9D23F1D2789}" srcId="{BA5BEF7B-36C9-4A83-9D8D-63F485A19480}" destId="{F3E075B8-4BA8-48FF-9E16-4A05B0208538}" srcOrd="1" destOrd="0" parTransId="{73FABCDD-AEA5-4C8C-9074-85A16D9A066D}" sibTransId="{1B7D2AEE-361C-43A4-9470-B9C05AF60980}"/>
    <dgm:cxn modelId="{8F837A89-0E58-44A3-B8D3-0727A3B26609}" srcId="{BA5BEF7B-36C9-4A83-9D8D-63F485A19480}" destId="{EA965FB7-AEC8-4675-BE61-977C687EC07A}" srcOrd="0" destOrd="0" parTransId="{832B6C9D-1E59-42F0-82BC-D063B64E0E4D}" sibTransId="{39382ABD-39F6-4C53-AC15-ECC23C532D3B}"/>
    <dgm:cxn modelId="{2B08518B-4F94-4649-9066-BAF363A60D22}" type="presOf" srcId="{EA965FB7-AEC8-4675-BE61-977C687EC07A}" destId="{C5E57124-B431-4A29-B11A-E0EDC8DAE002}" srcOrd="0" destOrd="0" presId="urn:microsoft.com/office/officeart/2005/8/layout/hierarchy3"/>
    <dgm:cxn modelId="{B1BF08A4-D71C-4DDE-9DB2-2DCA68E66A4D}" type="presParOf" srcId="{7C00BBC3-DB0D-4304-89AC-26A03A406D3B}" destId="{979FFD68-7857-4567-9218-B12624A3A70C}" srcOrd="0" destOrd="0" presId="urn:microsoft.com/office/officeart/2005/8/layout/hierarchy3"/>
    <dgm:cxn modelId="{AC8D3480-50B4-419E-8F7C-C7A923C1738F}" type="presParOf" srcId="{979FFD68-7857-4567-9218-B12624A3A70C}" destId="{F0FFC345-AC4C-444C-928E-6FB6E25629E7}" srcOrd="0" destOrd="0" presId="urn:microsoft.com/office/officeart/2005/8/layout/hierarchy3"/>
    <dgm:cxn modelId="{522F69B3-A01C-4BE8-94C6-AD44C5B39B1D}" type="presParOf" srcId="{F0FFC345-AC4C-444C-928E-6FB6E25629E7}" destId="{C5E57124-B431-4A29-B11A-E0EDC8DAE002}" srcOrd="0" destOrd="0" presId="urn:microsoft.com/office/officeart/2005/8/layout/hierarchy3"/>
    <dgm:cxn modelId="{ED9C49A9-2EBC-4921-BEC2-FAE59238A2B7}" type="presParOf" srcId="{F0FFC345-AC4C-444C-928E-6FB6E25629E7}" destId="{26337DD5-E4A1-4A8F-91B4-1E2CB60A885A}" srcOrd="1" destOrd="0" presId="urn:microsoft.com/office/officeart/2005/8/layout/hierarchy3"/>
    <dgm:cxn modelId="{8F4511A7-BF9A-4534-80BD-0C6134DBD6FA}" type="presParOf" srcId="{979FFD68-7857-4567-9218-B12624A3A70C}" destId="{FC4C523F-C27A-49E5-B017-7B74D62E249D}" srcOrd="1" destOrd="0" presId="urn:microsoft.com/office/officeart/2005/8/layout/hierarchy3"/>
    <dgm:cxn modelId="{4EE97C7F-046D-44B2-9EF6-3B05B810E22D}" type="presParOf" srcId="{7C00BBC3-DB0D-4304-89AC-26A03A406D3B}" destId="{C2653A4D-2E42-4601-935B-53E452DB1325}" srcOrd="1" destOrd="0" presId="urn:microsoft.com/office/officeart/2005/8/layout/hierarchy3"/>
    <dgm:cxn modelId="{5CBC3B1F-627F-4001-B01B-5B50660EEE60}" type="presParOf" srcId="{C2653A4D-2E42-4601-935B-53E452DB1325}" destId="{EFB0959D-95BC-4564-AD94-A33A11EBBA5F}" srcOrd="0" destOrd="0" presId="urn:microsoft.com/office/officeart/2005/8/layout/hierarchy3"/>
    <dgm:cxn modelId="{A126EFE0-ADB2-4DA5-AB51-125900FB6103}" type="presParOf" srcId="{EFB0959D-95BC-4564-AD94-A33A11EBBA5F}" destId="{594C68A5-BB9A-4FBD-A8E8-A12737A07310}" srcOrd="0" destOrd="0" presId="urn:microsoft.com/office/officeart/2005/8/layout/hierarchy3"/>
    <dgm:cxn modelId="{00B87382-DF23-4F44-BC67-0F031CAE4ED2}" type="presParOf" srcId="{EFB0959D-95BC-4564-AD94-A33A11EBBA5F}" destId="{CE01AFD3-B954-4D50-B67B-FFD0DA6C1C55}" srcOrd="1" destOrd="0" presId="urn:microsoft.com/office/officeart/2005/8/layout/hierarchy3"/>
    <dgm:cxn modelId="{FB3EB846-4000-4660-8181-06663F8B6237}" type="presParOf" srcId="{C2653A4D-2E42-4601-935B-53E452DB1325}" destId="{0E70C863-6D16-4617-9D41-C3506502E674}" srcOrd="1" destOrd="0" presId="urn:microsoft.com/office/officeart/2005/8/layout/hierarchy3"/>
    <dgm:cxn modelId="{1DE10672-BB2A-4E9F-9E2F-90F7D512E39B}" type="presParOf" srcId="{7C00BBC3-DB0D-4304-89AC-26A03A406D3B}" destId="{FBAE2609-E7BC-40B4-A4F4-5C8788E4FDD7}" srcOrd="2" destOrd="0" presId="urn:microsoft.com/office/officeart/2005/8/layout/hierarchy3"/>
    <dgm:cxn modelId="{D62B0EA9-8CE5-435F-AAE8-0819B3E78E16}" type="presParOf" srcId="{FBAE2609-E7BC-40B4-A4F4-5C8788E4FDD7}" destId="{5B6FBAB0-5ADD-4B0D-9AF6-18AEFB8C8CD5}" srcOrd="0" destOrd="0" presId="urn:microsoft.com/office/officeart/2005/8/layout/hierarchy3"/>
    <dgm:cxn modelId="{E61B0A6A-9FD4-4424-8C84-C87AF1B645D5}" type="presParOf" srcId="{5B6FBAB0-5ADD-4B0D-9AF6-18AEFB8C8CD5}" destId="{7C8A6D1D-935C-407B-802B-CCF979B62744}" srcOrd="0" destOrd="0" presId="urn:microsoft.com/office/officeart/2005/8/layout/hierarchy3"/>
    <dgm:cxn modelId="{3AEB1E2F-471F-4A3F-A02C-E02C5EC89BF2}" type="presParOf" srcId="{5B6FBAB0-5ADD-4B0D-9AF6-18AEFB8C8CD5}" destId="{4EFE0AD5-5EE1-45F9-89F0-D83871939B42}" srcOrd="1" destOrd="0" presId="urn:microsoft.com/office/officeart/2005/8/layout/hierarchy3"/>
    <dgm:cxn modelId="{40DD27F5-CBC7-40E1-84B8-57C79EB269B2}" type="presParOf" srcId="{FBAE2609-E7BC-40B4-A4F4-5C8788E4FDD7}" destId="{5A5A1DF6-A421-4B1C-8023-2D6A4FDE9232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57124-B431-4A29-B11A-E0EDC8DAE002}">
      <dsp:nvSpPr>
        <dsp:cNvPr id="0" name=""/>
        <dsp:cNvSpPr/>
      </dsp:nvSpPr>
      <dsp:spPr>
        <a:xfrm>
          <a:off x="1648" y="1053968"/>
          <a:ext cx="3857730" cy="1530535"/>
        </a:xfrm>
        <a:prstGeom prst="roundRect">
          <a:avLst>
            <a:gd name="adj" fmla="val 10000"/>
          </a:avLst>
        </a:prstGeom>
        <a:solidFill>
          <a:srgbClr val="8D9F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Éthique</a:t>
          </a:r>
          <a:endParaRPr lang="en-CA" sz="1800" b="1" kern="1200" noProof="0" dirty="0">
            <a:solidFill>
              <a:schemeClr val="tx1"/>
            </a:solidFill>
            <a:effectLst/>
            <a:latin typeface="Arial" panose="020B0604020202020204" pitchFamily="34" charset="0"/>
            <a:ea typeface="Aptos" panose="020B00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agissons avec transparence, honnêteté et intégrité dans toutes nos actions.</a:t>
          </a:r>
          <a:endParaRPr lang="en-CA" sz="1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76" y="1098796"/>
        <a:ext cx="3768074" cy="1440879"/>
      </dsp:txXfrm>
    </dsp:sp>
    <dsp:sp modelId="{594C68A5-BB9A-4FBD-A8E8-A12737A07310}">
      <dsp:nvSpPr>
        <dsp:cNvPr id="0" name=""/>
        <dsp:cNvSpPr/>
      </dsp:nvSpPr>
      <dsp:spPr>
        <a:xfrm>
          <a:off x="4823811" y="1053968"/>
          <a:ext cx="3857730" cy="1533177"/>
        </a:xfrm>
        <a:prstGeom prst="roundRect">
          <a:avLst>
            <a:gd name="adj" fmla="val 10000"/>
          </a:avLst>
        </a:prstGeom>
        <a:solidFill>
          <a:srgbClr val="FB96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Engagement</a:t>
          </a:r>
          <a:endParaRPr lang="en-CA" sz="1800" b="1" kern="1200" noProof="0" dirty="0">
            <a:solidFill>
              <a:schemeClr val="tx1"/>
            </a:solidFill>
            <a:effectLst/>
            <a:latin typeface="Arial" panose="020B0604020202020204" pitchFamily="34" charset="0"/>
            <a:ea typeface="Aptos" panose="020B00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nous investissons pleinement avec passion et détermination pour soutenir les causes qui nous accordent leur confiance.</a:t>
          </a:r>
          <a:endParaRPr lang="en-CA" sz="1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8716" y="1098873"/>
        <a:ext cx="3767920" cy="1443367"/>
      </dsp:txXfrm>
    </dsp:sp>
    <dsp:sp modelId="{75E47B52-8D5F-4881-A5D6-EC9188148328}">
      <dsp:nvSpPr>
        <dsp:cNvPr id="0" name=""/>
        <dsp:cNvSpPr/>
      </dsp:nvSpPr>
      <dsp:spPr>
        <a:xfrm>
          <a:off x="9645974" y="1053968"/>
          <a:ext cx="3857730" cy="1511285"/>
        </a:xfrm>
        <a:prstGeom prst="roundRect">
          <a:avLst>
            <a:gd name="adj" fmla="val 10000"/>
          </a:avLst>
        </a:prstGeom>
        <a:solidFill>
          <a:srgbClr val="8D9F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95325"/>
            </a:buClr>
            <a:buSzPct val="100000"/>
            <a:buFontTx/>
            <a:buNone/>
          </a:pPr>
          <a:r>
            <a:rPr lang="fr-CA" sz="18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95325"/>
            </a:buClr>
            <a:buSzPct val="100000"/>
            <a:buFontTx/>
            <a:buNone/>
          </a:pPr>
          <a:r>
            <a:rPr lang="fr-CA" sz="18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adoptons des approches novatrices et agiles pour maximiser l’impact de nos actions et donc de votre organisation.</a:t>
          </a:r>
          <a:endParaRPr lang="en-CA" sz="1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90238" y="1098232"/>
        <a:ext cx="3769202" cy="1422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57124-B431-4A29-B11A-E0EDC8DAE002}">
      <dsp:nvSpPr>
        <dsp:cNvPr id="0" name=""/>
        <dsp:cNvSpPr/>
      </dsp:nvSpPr>
      <dsp:spPr>
        <a:xfrm>
          <a:off x="1648" y="1053968"/>
          <a:ext cx="3857730" cy="1530535"/>
        </a:xfrm>
        <a:prstGeom prst="roundRect">
          <a:avLst>
            <a:gd name="adj" fmla="val 10000"/>
          </a:avLst>
        </a:prstGeom>
        <a:solidFill>
          <a:srgbClr val="FB96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Humanité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plaçons l’humain au centre de nos actions, valorisant chaque acte de générosité pour un monde plus juste et équitable.</a:t>
          </a:r>
          <a:endParaRPr lang="en-CA" sz="1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76" y="1098796"/>
        <a:ext cx="3768074" cy="1440879"/>
      </dsp:txXfrm>
    </dsp:sp>
    <dsp:sp modelId="{594C68A5-BB9A-4FBD-A8E8-A12737A07310}">
      <dsp:nvSpPr>
        <dsp:cNvPr id="0" name=""/>
        <dsp:cNvSpPr/>
      </dsp:nvSpPr>
      <dsp:spPr>
        <a:xfrm>
          <a:off x="4823811" y="1053968"/>
          <a:ext cx="3857730" cy="1533177"/>
        </a:xfrm>
        <a:prstGeom prst="roundRect">
          <a:avLst>
            <a:gd name="adj" fmla="val 10000"/>
          </a:avLst>
        </a:prstGeom>
        <a:solidFill>
          <a:srgbClr val="8D9F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Impact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visons des résultats tangibles et durables qui transforment des vies et renforcent les communautés.</a:t>
          </a:r>
          <a:endParaRPr lang="en-CA" sz="1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8716" y="1098873"/>
        <a:ext cx="3767920" cy="1443367"/>
      </dsp:txXfrm>
    </dsp:sp>
    <dsp:sp modelId="{75E47B52-8D5F-4881-A5D6-EC9188148328}">
      <dsp:nvSpPr>
        <dsp:cNvPr id="0" name=""/>
        <dsp:cNvSpPr/>
      </dsp:nvSpPr>
      <dsp:spPr>
        <a:xfrm>
          <a:off x="9645974" y="1053968"/>
          <a:ext cx="3857730" cy="1511285"/>
        </a:xfrm>
        <a:prstGeom prst="roundRect">
          <a:avLst>
            <a:gd name="adj" fmla="val 10000"/>
          </a:avLst>
        </a:prstGeom>
        <a:solidFill>
          <a:srgbClr val="FB96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95325"/>
            </a:buClr>
            <a:buSzPct val="100000"/>
            <a:buFontTx/>
            <a:buNone/>
          </a:pPr>
          <a:r>
            <a:rPr lang="fr-CA" sz="18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Dynamisme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95325"/>
            </a:buClr>
            <a:buSzPct val="100000"/>
            <a:buFontTx/>
            <a:buNone/>
          </a:pPr>
          <a:r>
            <a:rPr lang="fr-CA" sz="18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Nous faisons preuve de proactivité constante et débordons d’énergie et d’initiative pour accompagner nos partenaires vers le succès.</a:t>
          </a:r>
          <a:endParaRPr lang="en-CA" sz="1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90238" y="1098232"/>
        <a:ext cx="3769202" cy="1422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57124-B431-4A29-B11A-E0EDC8DAE002}">
      <dsp:nvSpPr>
        <dsp:cNvPr id="0" name=""/>
        <dsp:cNvSpPr/>
      </dsp:nvSpPr>
      <dsp:spPr>
        <a:xfrm>
          <a:off x="1648" y="414607"/>
          <a:ext cx="3857730" cy="2811899"/>
        </a:xfrm>
        <a:prstGeom prst="roundRect">
          <a:avLst>
            <a:gd name="adj" fmla="val 10000"/>
          </a:avLst>
        </a:prstGeom>
        <a:solidFill>
          <a:srgbClr val="973B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noProof="0" dirty="0">
              <a:solidFill>
                <a:schemeClr val="tx1"/>
              </a:solidFill>
              <a:latin typeface="Arial"/>
              <a:ea typeface="+mn-lt"/>
              <a:cs typeface="+mn-lt"/>
            </a:rPr>
            <a:t>Comprendre les impacts des tarifs douaniers sur la philanthropie canadienne</a:t>
          </a:r>
          <a:endParaRPr lang="en-CA" sz="2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006" y="496965"/>
        <a:ext cx="3693014" cy="2647183"/>
      </dsp:txXfrm>
    </dsp:sp>
    <dsp:sp modelId="{594C68A5-BB9A-4FBD-A8E8-A12737A07310}">
      <dsp:nvSpPr>
        <dsp:cNvPr id="0" name=""/>
        <dsp:cNvSpPr/>
      </dsp:nvSpPr>
      <dsp:spPr>
        <a:xfrm>
          <a:off x="4823811" y="414607"/>
          <a:ext cx="3857730" cy="2773399"/>
        </a:xfrm>
        <a:prstGeom prst="roundRect">
          <a:avLst>
            <a:gd name="adj" fmla="val 10000"/>
          </a:avLst>
        </a:prstGeom>
        <a:solidFill>
          <a:srgbClr val="FB96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noProof="0" dirty="0">
              <a:solidFill>
                <a:schemeClr val="tx1"/>
              </a:solidFill>
              <a:latin typeface="Arial"/>
              <a:ea typeface="+mn-lt"/>
              <a:cs typeface="+mn-lt"/>
            </a:rPr>
            <a:t>Identifier les risques pour les organisations philanthropiques</a:t>
          </a:r>
          <a:endParaRPr lang="en-CA" sz="2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5041" y="495837"/>
        <a:ext cx="3695270" cy="2610939"/>
      </dsp:txXfrm>
    </dsp:sp>
    <dsp:sp modelId="{7C8A6D1D-935C-407B-802B-CCF979B62744}">
      <dsp:nvSpPr>
        <dsp:cNvPr id="0" name=""/>
        <dsp:cNvSpPr/>
      </dsp:nvSpPr>
      <dsp:spPr>
        <a:xfrm>
          <a:off x="9645974" y="414607"/>
          <a:ext cx="3857730" cy="2811899"/>
        </a:xfrm>
        <a:prstGeom prst="roundRect">
          <a:avLst>
            <a:gd name="adj" fmla="val 10000"/>
          </a:avLst>
        </a:prstGeom>
        <a:solidFill>
          <a:srgbClr val="8D9F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95325"/>
            </a:buClr>
            <a:buFont typeface="Arial" panose="020B0604020202020204" pitchFamily="34" charset="0"/>
            <a:buNone/>
          </a:pPr>
          <a:r>
            <a:rPr lang="fr-CA" sz="2800" kern="1200" noProof="0" dirty="0">
              <a:solidFill>
                <a:schemeClr val="tx1"/>
              </a:solidFill>
              <a:latin typeface="Arial"/>
              <a:ea typeface="+mn-lt"/>
              <a:cs typeface="+mn-lt"/>
            </a:rPr>
            <a:t>Découvrir des stratégies pratiques pour limiter l’impact sur les revenus des organismes</a:t>
          </a:r>
          <a:endParaRPr lang="en-CA" sz="2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28332" y="496965"/>
        <a:ext cx="3693014" cy="2647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0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B8370-4DB9-DBB9-4BDA-7AEF90B84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A7745D73-65B8-AF23-4CE2-72EFF9F49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F9A63452-131C-E2A0-6E00-79E338FFEC9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259597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6D801-CB40-C06C-E884-3692634A0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AFF3C98F-F58E-1080-D344-A8326554B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0D714F55-0E22-FF74-E758-EA963531EFD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1949957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BD0A-2849-97CE-AB6F-274FAF48E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A7F777C3-A615-3D7F-44D3-6DBC5274A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3483EF32-8FAF-FC06-7157-11BC541BF70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3356781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89FBA-656E-F314-9416-9C45551E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41CE6D49-8A1D-5731-2356-6FFBDB2DB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437C8162-809E-41B9-E4D3-E04A23BD381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1218563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3276F-1993-3116-B410-B3D54E668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20CF7683-DB68-FC27-7AFA-8689E0A63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287B3AA0-AF17-FCCA-0C98-1869220829E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3870983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3D9A0-B5B6-A637-A905-0C9B93482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B17F43A6-AC2E-69F2-3E96-D8C5688FC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C080A842-0C23-92B7-4A1E-136E40937E8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2736793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F1344-A669-104A-9851-043AC1DD2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85CF8C6B-C6AA-94A9-E164-B75B83D75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CDEAC8E3-04A1-359F-7F34-1A42AFB6564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2314770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2E3EE-AEF9-06FF-09B2-C4A2E09DB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16DF57EA-F37D-0292-3A19-58B10DB33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2457BA9B-D361-8CCB-9F6B-973C0C647B2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2757494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DEF2E-5B50-4D97-1498-5263AA270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4AB187D1-A14F-6B16-1EC3-D51BE071E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C7B5A420-7D38-AB73-DAFA-6AD53F4FA57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2345643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8B6C5-08CA-9CD5-FEFE-0EB0714A3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E8E6C5CC-F189-49FB-FDF7-9AC3E0D36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719087D2-13D5-AB92-AD74-50E9C925EEB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93005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1B7C7-106C-8ABC-27D3-95C88C937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0EA9EE07-FF3D-5945-D4BF-134962467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AC9079B5-58FF-F19B-88AA-F4C680A5FB4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1519231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B8AC6-F394-8CDF-496D-69945D7C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662010AA-64B5-334B-60DC-ECDEC5896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60E7B735-A595-FDC4-CC8A-0838D02D264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3543775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496CA-449D-1D06-40E9-002F4AE78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68C1CA62-A590-0903-9B82-AA7E87D50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8ED9E58E-0060-4DEF-E380-29C310B0F85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255101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A5651-8049-463B-254D-56BA419C4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0034E974-2142-0D2F-62E0-287E5DCA1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CECD759A-D4F9-D2C7-5CC2-2EDBE13CDE3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394016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15D47-B435-3D7B-67C6-57EB8A8AB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1F8FCDE4-A69C-C4DD-9961-FC4574A0D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9DFC449C-EE81-0733-DF42-6272FDE4ED9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21249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47EBC-3A0D-47B4-9350-E0826C405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0E737E6B-A9AA-1833-1215-700D73BC5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A85EB804-2750-BB2D-4545-FD8699BBEF5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43451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4272A-1325-5D45-3BB3-B9C7A6C7C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890C3F49-ADC5-A3D5-701A-68AAD379C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96031CB2-995B-5BC7-3B8A-756783C7A85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187688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CE9E8-DBE7-5177-AE0F-E8F89DFD1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21CACFB4-3B73-D061-36E8-A4782F930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102A1C79-7D89-4386-8192-13C5DAA882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16973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9EAD6-7054-2E53-9D74-50759B2B8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F94FD228-F840-072C-7FF5-B8C8015A1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13E76511-82B8-342F-1AB4-A01785750CC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120561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4D68A-1DB5-5092-5FC9-B1C360D82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ACC3DDDA-3537-5020-4C44-196DBD7B7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36D039D1-B372-A9A1-D74B-1340653C256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50000"/>
              </a:lnSpc>
              <a:buClr>
                <a:srgbClr val="E95325"/>
              </a:buClr>
              <a:buSzPct val="123000"/>
              <a:buChar char="•"/>
              <a:defRPr>
                <a:solidFill>
                  <a:srgbClr val="151515"/>
                </a:solidFill>
              </a:defRPr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111209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4311" y="5071567"/>
            <a:ext cx="15624304" cy="1016002"/>
          </a:xfrm>
          <a:prstGeom prst="rect">
            <a:avLst/>
          </a:prstGeom>
        </p:spPr>
        <p:txBody>
          <a:bodyPr lIns="27092" tIns="27092" rIns="27092" bIns="27092"/>
          <a:lstStyle>
            <a:lvl1pPr defTabSz="587051">
              <a:defRPr sz="3800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57981" y="1794933"/>
            <a:ext cx="15624301" cy="765308"/>
          </a:xfrm>
          <a:prstGeom prst="rect">
            <a:avLst/>
          </a:prstGeom>
        </p:spPr>
        <p:txBody>
          <a:bodyPr anchor="t"/>
          <a:lstStyle>
            <a:lvl1pPr>
              <a:defRPr sz="6000" spc="-119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1" y="2484778"/>
            <a:ext cx="15624301" cy="498551"/>
          </a:xfrm>
          <a:prstGeom prst="rect">
            <a:avLst/>
          </a:prstGeom>
        </p:spPr>
        <p:txBody>
          <a:bodyPr/>
          <a:lstStyle>
            <a:lvl1pPr defTabSz="498992">
              <a:defRPr sz="3200"/>
            </a:lvl1pPr>
            <a:lvl2pPr defTabSz="498992">
              <a:defRPr sz="3200"/>
            </a:lvl2pPr>
            <a:lvl3pPr defTabSz="498992">
              <a:defRPr sz="3200"/>
            </a:lvl3pPr>
            <a:lvl4pPr defTabSz="498992">
              <a:defRPr sz="3200"/>
            </a:lvl4pPr>
            <a:lvl5pPr defTabSz="498992">
              <a:defRPr sz="320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857981" y="1794933"/>
            <a:ext cx="15624301" cy="765388"/>
          </a:xfrm>
          <a:prstGeom prst="rect">
            <a:avLst/>
          </a:prstGeom>
        </p:spPr>
        <p:txBody>
          <a:bodyPr anchor="t"/>
          <a:lstStyle>
            <a:lvl1pPr>
              <a:defRPr sz="6000" spc="-119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1" y="2484778"/>
            <a:ext cx="15624301" cy="498551"/>
          </a:xfrm>
          <a:prstGeom prst="rect">
            <a:avLst/>
          </a:prstGeom>
        </p:spPr>
        <p:txBody>
          <a:bodyPr/>
          <a:lstStyle>
            <a:lvl1pPr defTabSz="498992">
              <a:defRPr sz="3200"/>
            </a:lvl1pPr>
            <a:lvl2pPr defTabSz="498992">
              <a:defRPr sz="3200"/>
            </a:lvl2pPr>
            <a:lvl3pPr defTabSz="498992">
              <a:defRPr sz="3200"/>
            </a:lvl3pPr>
            <a:lvl4pPr defTabSz="498992">
              <a:defRPr sz="3200"/>
            </a:lvl4pPr>
            <a:lvl5pPr defTabSz="498992">
              <a:defRPr sz="3200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857980" y="3485074"/>
            <a:ext cx="15624304" cy="4403207"/>
          </a:xfrm>
          <a:prstGeom prst="rect">
            <a:avLst/>
          </a:prstGeom>
        </p:spPr>
        <p:txBody>
          <a:bodyPr lIns="27092" tIns="27092" rIns="27092" bIns="27092"/>
          <a:lstStyle>
            <a:lvl1pPr defTabSz="587051">
              <a:spcBef>
                <a:spcPts val="1200"/>
              </a:spcBef>
              <a:defRPr sz="3800" b="0" spc="-100">
                <a:solidFill>
                  <a:srgbClr val="000000"/>
                </a:solidFill>
              </a:defRPr>
            </a:lvl1pPr>
          </a:lstStyle>
          <a:p>
            <a:r>
              <a:t>Agenda Topics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1" y="3843654"/>
            <a:ext cx="15624301" cy="2066303"/>
          </a:xfrm>
          <a:prstGeom prst="rect">
            <a:avLst/>
          </a:prstGeom>
        </p:spPr>
        <p:txBody>
          <a:bodyPr lIns="27092" tIns="27092" rIns="27092" bIns="27092" anchor="ctr"/>
          <a:lstStyle>
            <a:lvl1pPr algn="ctr" defTabSz="1734017">
              <a:lnSpc>
                <a:spcPct val="80000"/>
              </a:lnSpc>
              <a:defRPr sz="8201" b="0" spc="-164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4017">
              <a:lnSpc>
                <a:spcPct val="80000"/>
              </a:lnSpc>
              <a:defRPr sz="8201" b="0" spc="-164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4017">
              <a:lnSpc>
                <a:spcPct val="80000"/>
              </a:lnSpc>
              <a:defRPr sz="8201" b="0" spc="-164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4017">
              <a:lnSpc>
                <a:spcPct val="80000"/>
              </a:lnSpc>
              <a:defRPr sz="8201" b="0" spc="-164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4017">
              <a:lnSpc>
                <a:spcPct val="80000"/>
              </a:lnSpc>
              <a:defRPr sz="8201" b="0" spc="-164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57981" y="1793026"/>
            <a:ext cx="15624301" cy="3862180"/>
          </a:xfrm>
          <a:prstGeom prst="rect">
            <a:avLst/>
          </a:prstGeom>
        </p:spPr>
        <p:txBody>
          <a:bodyPr lIns="27092" tIns="27092" rIns="27092" bIns="27092" anchor="b"/>
          <a:lstStyle>
            <a:lvl1pPr algn="ctr" defTabSz="1734017">
              <a:lnSpc>
                <a:spcPct val="80000"/>
              </a:lnSpc>
              <a:defRPr sz="17601" spc="-17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algn="ctr" defTabSz="1734017">
              <a:lnSpc>
                <a:spcPct val="80000"/>
              </a:lnSpc>
              <a:defRPr sz="17601" spc="-17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algn="ctr" defTabSz="1734017">
              <a:lnSpc>
                <a:spcPct val="80000"/>
              </a:lnSpc>
              <a:defRPr sz="17601" spc="-17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algn="ctr" defTabSz="1734017">
              <a:lnSpc>
                <a:spcPct val="80000"/>
              </a:lnSpc>
              <a:defRPr sz="17601" spc="-17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algn="ctr" defTabSz="1734017">
              <a:lnSpc>
                <a:spcPct val="80000"/>
              </a:lnSpc>
              <a:defRPr sz="17601" spc="-17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980" y="5625696"/>
            <a:ext cx="15624304" cy="498551"/>
          </a:xfrm>
          <a:prstGeom prst="rect">
            <a:avLst/>
          </a:prstGeom>
        </p:spPr>
        <p:txBody>
          <a:bodyPr/>
          <a:lstStyle>
            <a:lvl1pPr defTabSz="457899">
              <a:defRPr sz="2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8070" y="6912774"/>
            <a:ext cx="14364921" cy="3397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47272" y="3853796"/>
            <a:ext cx="14845720" cy="2046017"/>
          </a:xfrm>
          <a:prstGeom prst="rect">
            <a:avLst/>
          </a:prstGeom>
        </p:spPr>
        <p:txBody>
          <a:bodyPr lIns="27092" tIns="27092" rIns="27092" bIns="27092"/>
          <a:lstStyle>
            <a:lvl1pPr algn="ctr" defTabSz="1734017">
              <a:lnSpc>
                <a:spcPct val="90000"/>
              </a:lnSpc>
              <a:defRPr sz="2400" b="0" spc="-100">
                <a:solidFill>
                  <a:srgbClr val="FFFFFF"/>
                </a:solidFill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1207952" y="1761070"/>
            <a:ext cx="5290188" cy="31731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9600362" y="3340946"/>
            <a:ext cx="7423803" cy="64800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99349" y="1483358"/>
            <a:ext cx="11813060" cy="66446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948298" y="-1727201"/>
            <a:ext cx="19236858" cy="115417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821858" y="528324"/>
            <a:ext cx="19020106" cy="85434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57981" y="5019040"/>
            <a:ext cx="15624301" cy="2479042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8826" y="1809140"/>
            <a:ext cx="15622611" cy="339723"/>
          </a:xfrm>
          <a:prstGeom prst="rect">
            <a:avLst/>
          </a:prstGeom>
        </p:spPr>
        <p:txBody>
          <a:bodyPr/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857980" y="7411157"/>
            <a:ext cx="15624304" cy="595709"/>
          </a:xfrm>
          <a:prstGeom prst="rect">
            <a:avLst/>
          </a:prstGeom>
        </p:spPr>
        <p:txBody>
          <a:bodyPr lIns="27092" tIns="27092" rIns="27092" bIns="27092"/>
          <a:lstStyle>
            <a:lvl1pPr defTabSz="587051">
              <a:defRPr sz="3800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sz="half" idx="21"/>
          </p:nvPr>
        </p:nvSpPr>
        <p:spPr>
          <a:xfrm>
            <a:off x="7803120" y="1110830"/>
            <a:ext cx="8636596" cy="75387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57984" y="1896533"/>
            <a:ext cx="6954171" cy="3137214"/>
          </a:xfrm>
          <a:prstGeom prst="rect">
            <a:avLst/>
          </a:prstGeom>
        </p:spPr>
        <p:txBody>
          <a:bodyPr/>
          <a:lstStyle>
            <a:lvl1pPr>
              <a:defRPr sz="6000" spc="-119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4" y="4984841"/>
            <a:ext cx="6954171" cy="2872227"/>
          </a:xfrm>
          <a:prstGeom prst="rect">
            <a:avLst/>
          </a:prstGeom>
        </p:spPr>
        <p:txBody>
          <a:bodyPr lIns="27092" tIns="27092" rIns="27092" bIns="27092"/>
          <a:lstStyle>
            <a:lvl1pPr defTabSz="587051">
              <a:defRPr sz="3800"/>
            </a:lvl1pPr>
            <a:lvl2pPr defTabSz="587051">
              <a:defRPr sz="3800"/>
            </a:lvl2pPr>
            <a:lvl3pPr defTabSz="587051">
              <a:defRPr sz="3800"/>
            </a:lvl3pPr>
            <a:lvl4pPr defTabSz="587051">
              <a:defRPr sz="3800"/>
            </a:lvl4pPr>
            <a:lvl5pPr defTabSz="587051">
              <a:defRPr sz="380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1277" y="8158403"/>
            <a:ext cx="328826" cy="2393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57981" y="1794938"/>
            <a:ext cx="15624301" cy="764355"/>
          </a:xfrm>
          <a:prstGeom prst="rect">
            <a:avLst/>
          </a:prstGeom>
        </p:spPr>
        <p:txBody>
          <a:bodyPr anchor="t"/>
          <a:lstStyle>
            <a:lvl1pPr>
              <a:defRPr sz="6000" spc="-119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1" y="2484778"/>
            <a:ext cx="15624301" cy="498551"/>
          </a:xfrm>
          <a:prstGeom prst="rect">
            <a:avLst/>
          </a:prstGeom>
        </p:spPr>
        <p:txBody>
          <a:bodyPr/>
          <a:lstStyle>
            <a:lvl1pPr defTabSz="498992">
              <a:defRPr sz="3200"/>
            </a:lvl1pPr>
            <a:lvl2pPr defTabSz="498992">
              <a:defRPr sz="3200"/>
            </a:lvl2pPr>
            <a:lvl3pPr defTabSz="498992">
              <a:defRPr sz="3200"/>
            </a:lvl3pPr>
            <a:lvl4pPr defTabSz="498992">
              <a:defRPr sz="3200"/>
            </a:lvl4pPr>
            <a:lvl5pPr defTabSz="498992">
              <a:defRPr sz="320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857980" y="3485074"/>
            <a:ext cx="15624304" cy="4403207"/>
          </a:xfrm>
          <a:prstGeom prst="rect">
            <a:avLst/>
          </a:prstGeom>
        </p:spPr>
        <p:txBody>
          <a:bodyPr lIns="27092" tIns="27092" rIns="27092" bIns="27092"/>
          <a:lstStyle>
            <a:lvl1pPr marL="457223" indent="-457223" defTabSz="1734017">
              <a:spcBef>
                <a:spcPts val="700"/>
              </a:spcBef>
              <a:buSzPct val="123000"/>
              <a:buChar char="•"/>
              <a:defRPr sz="3600" b="0">
                <a:solidFill>
                  <a:srgbClr val="FFFFFF"/>
                </a:solidFill>
              </a:defRPr>
            </a:lvl1pPr>
          </a:lstStyle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57981" y="3485074"/>
            <a:ext cx="15624301" cy="4403207"/>
          </a:xfrm>
          <a:prstGeom prst="rect">
            <a:avLst/>
          </a:prstGeom>
        </p:spPr>
        <p:txBody>
          <a:bodyPr lIns="27092" tIns="27092" rIns="27092" bIns="27092" numCol="2" spcCol="585893"/>
          <a:lstStyle>
            <a:lvl1pPr marL="228611" indent="-228611" defTabSz="1734017">
              <a:spcBef>
                <a:spcPts val="700"/>
              </a:spcBef>
              <a:buSzPct val="123000"/>
              <a:buChar char="•"/>
              <a:defRPr sz="1800" b="0">
                <a:solidFill>
                  <a:srgbClr val="666666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838242" indent="-228611" defTabSz="1734017">
              <a:spcBef>
                <a:spcPts val="700"/>
              </a:spcBef>
              <a:buSzPct val="123000"/>
              <a:buChar char="•"/>
              <a:defRPr sz="1800" b="0">
                <a:solidFill>
                  <a:srgbClr val="666666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447873" indent="-228611" defTabSz="1734017">
              <a:spcBef>
                <a:spcPts val="700"/>
              </a:spcBef>
              <a:buSzPct val="123000"/>
              <a:buChar char="•"/>
              <a:defRPr sz="1800" b="0">
                <a:solidFill>
                  <a:srgbClr val="666666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057503" indent="-228611" defTabSz="1734017">
              <a:spcBef>
                <a:spcPts val="700"/>
              </a:spcBef>
              <a:buSzPct val="123000"/>
              <a:buChar char="•"/>
              <a:defRPr sz="1800" b="0">
                <a:solidFill>
                  <a:srgbClr val="666666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667134" indent="-228611" defTabSz="1734017">
              <a:spcBef>
                <a:spcPts val="700"/>
              </a:spcBef>
              <a:buSzPct val="123000"/>
              <a:buChar char="•"/>
              <a:defRPr sz="1800" b="0">
                <a:solidFill>
                  <a:srgbClr val="666666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4" y="2484778"/>
            <a:ext cx="6954171" cy="498551"/>
          </a:xfrm>
          <a:prstGeom prst="rect">
            <a:avLst/>
          </a:prstGeom>
        </p:spPr>
        <p:txBody>
          <a:bodyPr/>
          <a:lstStyle>
            <a:lvl1pPr defTabSz="498992">
              <a:defRPr sz="3200"/>
            </a:lvl1pPr>
            <a:lvl2pPr defTabSz="498992">
              <a:defRPr sz="3200"/>
            </a:lvl2pPr>
            <a:lvl3pPr defTabSz="498992">
              <a:defRPr sz="3200"/>
            </a:lvl3pPr>
            <a:lvl4pPr defTabSz="498992">
              <a:defRPr sz="3200"/>
            </a:lvl4pPr>
            <a:lvl5pPr defTabSz="498992">
              <a:defRPr sz="320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980" y="3485068"/>
            <a:ext cx="6954172" cy="4403538"/>
          </a:xfrm>
          <a:prstGeom prst="rect">
            <a:avLst/>
          </a:prstGeom>
        </p:spPr>
        <p:txBody>
          <a:bodyPr lIns="27092" tIns="27092" rIns="27092" bIns="27092"/>
          <a:lstStyle>
            <a:lvl1pPr marL="457223" indent="-457223" defTabSz="1734017">
              <a:spcBef>
                <a:spcPts val="700"/>
              </a:spcBef>
              <a:buSzPct val="123000"/>
              <a:buChar char="•"/>
              <a:defRPr sz="3600" b="0">
                <a:solidFill>
                  <a:srgbClr val="FFFFFF"/>
                </a:solidFill>
              </a:defRPr>
            </a:lvl1pPr>
          </a:lstStyle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sz="half" idx="22"/>
          </p:nvPr>
        </p:nvSpPr>
        <p:spPr>
          <a:xfrm>
            <a:off x="8670132" y="1001990"/>
            <a:ext cx="7763348" cy="77631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57984" y="1794933"/>
            <a:ext cx="6954171" cy="765388"/>
          </a:xfrm>
          <a:prstGeom prst="rect">
            <a:avLst/>
          </a:prstGeom>
        </p:spPr>
        <p:txBody>
          <a:bodyPr anchor="t"/>
          <a:lstStyle>
            <a:lvl1pPr>
              <a:defRPr sz="6000" spc="-119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4" y="2484778"/>
            <a:ext cx="6954171" cy="498551"/>
          </a:xfrm>
          <a:prstGeom prst="rect">
            <a:avLst/>
          </a:prstGeom>
        </p:spPr>
        <p:txBody>
          <a:bodyPr/>
          <a:lstStyle>
            <a:lvl1pPr defTabSz="498992">
              <a:defRPr sz="3200"/>
            </a:lvl1pPr>
            <a:lvl2pPr defTabSz="498992">
              <a:defRPr sz="3200"/>
            </a:lvl2pPr>
            <a:lvl3pPr defTabSz="498992">
              <a:defRPr sz="3200"/>
            </a:lvl3pPr>
            <a:lvl4pPr defTabSz="498992">
              <a:defRPr sz="3200"/>
            </a:lvl4pPr>
            <a:lvl5pPr defTabSz="498992">
              <a:defRPr sz="320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980" y="3485068"/>
            <a:ext cx="6954172" cy="4403538"/>
          </a:xfrm>
          <a:prstGeom prst="rect">
            <a:avLst/>
          </a:prstGeom>
        </p:spPr>
        <p:txBody>
          <a:bodyPr lIns="27092" tIns="27092" rIns="27092" bIns="27092"/>
          <a:lstStyle>
            <a:lvl1pPr marL="457223" indent="-457223" defTabSz="1734017">
              <a:spcBef>
                <a:spcPts val="700"/>
              </a:spcBef>
              <a:buSzPct val="123000"/>
              <a:buChar char="•"/>
              <a:defRPr sz="3600" b="0">
                <a:solidFill>
                  <a:srgbClr val="FFFFFF"/>
                </a:solidFill>
              </a:defRPr>
            </a:lvl1pPr>
          </a:lstStyle>
          <a:p>
            <a:r>
              <a:t>Slide bullet text</a:t>
            </a:r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57984" y="1794933"/>
            <a:ext cx="6954171" cy="765388"/>
          </a:xfrm>
          <a:prstGeom prst="rect">
            <a:avLst/>
          </a:prstGeom>
        </p:spPr>
        <p:txBody>
          <a:bodyPr anchor="t"/>
          <a:lstStyle>
            <a:lvl1pPr>
              <a:defRPr sz="6000" spc="-119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4" y="2484778"/>
            <a:ext cx="6954171" cy="498551"/>
          </a:xfrm>
          <a:prstGeom prst="rect">
            <a:avLst/>
          </a:prstGeom>
        </p:spPr>
        <p:txBody>
          <a:bodyPr/>
          <a:lstStyle>
            <a:lvl1pPr defTabSz="498992">
              <a:defRPr sz="3200"/>
            </a:lvl1pPr>
            <a:lvl2pPr defTabSz="498992">
              <a:defRPr sz="3200"/>
            </a:lvl2pPr>
            <a:lvl3pPr defTabSz="498992">
              <a:defRPr sz="3200"/>
            </a:lvl3pPr>
            <a:lvl4pPr defTabSz="498992">
              <a:defRPr sz="3200"/>
            </a:lvl4pPr>
            <a:lvl5pPr defTabSz="498992">
              <a:defRPr sz="320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980" y="3485068"/>
            <a:ext cx="6954172" cy="4403538"/>
          </a:xfrm>
          <a:prstGeom prst="rect">
            <a:avLst/>
          </a:prstGeom>
        </p:spPr>
        <p:txBody>
          <a:bodyPr lIns="27092" tIns="27092" rIns="27092" bIns="27092"/>
          <a:lstStyle>
            <a:lvl1pPr marL="457223" indent="-457223" defTabSz="1734017">
              <a:spcBef>
                <a:spcPts val="700"/>
              </a:spcBef>
              <a:buSzPct val="123000"/>
              <a:buChar char="•"/>
              <a:defRPr sz="3600" b="0">
                <a:solidFill>
                  <a:srgbClr val="FFFFFF"/>
                </a:solidFill>
              </a:defRPr>
            </a:lvl1pPr>
          </a:lstStyle>
          <a:p>
            <a:r>
              <a:t>Slide bullet text</a:t>
            </a:r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57984" y="1794933"/>
            <a:ext cx="6954171" cy="765388"/>
          </a:xfrm>
          <a:prstGeom prst="rect">
            <a:avLst/>
          </a:prstGeom>
        </p:spPr>
        <p:txBody>
          <a:bodyPr anchor="t"/>
          <a:lstStyle>
            <a:lvl1pPr>
              <a:defRPr sz="6000" spc="-119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857982" y="3637284"/>
            <a:ext cx="15624305" cy="2479043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1277" y="8158403"/>
            <a:ext cx="328826" cy="2393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54310" y="7544459"/>
            <a:ext cx="15624307" cy="339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4383" tIns="24383" rIns="24383" bIns="24383">
            <a:normAutofit/>
          </a:bodyPr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57982" y="2592527"/>
            <a:ext cx="15624305" cy="2479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7092" tIns="27092" rIns="27092" bIns="27092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1277" y="8156145"/>
            <a:ext cx="328826" cy="239379"/>
          </a:xfrm>
          <a:prstGeom prst="rect">
            <a:avLst/>
          </a:prstGeom>
          <a:ln w="12700">
            <a:miter lim="400000"/>
          </a:ln>
        </p:spPr>
        <p:txBody>
          <a:bodyPr wrap="none" lIns="27092" tIns="27092" rIns="27092" bIns="27092" anchor="b">
            <a:spAutoFit/>
          </a:bodyPr>
          <a:lstStyle>
            <a:lvl1pPr algn="ctr" defTabSz="415451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173401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1" b="1" i="0" u="none" strike="noStrike" cap="none" spc="-164" baseline="0">
          <a:solidFill>
            <a:srgbClr val="25224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73401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1" b="1" i="0" u="none" strike="noStrike" cap="none" spc="-164" baseline="0">
          <a:solidFill>
            <a:srgbClr val="25224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73401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1" b="1" i="0" u="none" strike="noStrike" cap="none" spc="-164" baseline="0">
          <a:solidFill>
            <a:srgbClr val="25224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73401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1" b="1" i="0" u="none" strike="noStrike" cap="none" spc="-164" baseline="0">
          <a:solidFill>
            <a:srgbClr val="25224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73401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1" b="1" i="0" u="none" strike="noStrike" cap="none" spc="-164" baseline="0">
          <a:solidFill>
            <a:srgbClr val="25224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73401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1" b="1" i="0" u="none" strike="noStrike" cap="none" spc="-164" baseline="0">
          <a:solidFill>
            <a:srgbClr val="25224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73401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1" b="1" i="0" u="none" strike="noStrike" cap="none" spc="-164" baseline="0">
          <a:solidFill>
            <a:srgbClr val="25224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73401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1" b="1" i="0" u="none" strike="noStrike" cap="none" spc="-164" baseline="0">
          <a:solidFill>
            <a:srgbClr val="25224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73401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1" b="1" i="0" u="none" strike="noStrike" cap="none" spc="-164" baseline="0">
          <a:solidFill>
            <a:srgbClr val="25224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5166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8D9FD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5166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8D9FD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5166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8D9FD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5166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8D9FD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5166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8D9FD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5166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8D9FD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5166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8D9FD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5166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8D9FD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5166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8D9FD1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154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4154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4154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4154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4154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4154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4154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4154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4154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.ca/fr/intelligence-d-affaires/2025/analyse-statistique-impacts-tarifs-douaniers-americains-economie-quebecoise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150.statcan.gc.ca/n1/fr/pub/11-010-x/2010012/article/11393-fra.pdf?st=VH9K26lH" TargetMode="External"/><Relationship Id="rId4" Type="http://schemas.openxmlformats.org/officeDocument/2006/relationships/hyperlink" Target="https://www.forbes.com/councils/forbesnonprofitcouncil/2020/04/24/how-to-strategically-engage-in-philanthropy-during-crisis/#34fa682531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.ca/fr/intelligence-d-affaires/2025/analyse-statistique-impacts-tarifs-douaniers-americains-economie-quebecoise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150.statcan.gc.ca/n1/fr/pub/11-010-x/2010012/article/11393-fra.pdf?st=VH9K26lH" TargetMode="External"/><Relationship Id="rId4" Type="http://schemas.openxmlformats.org/officeDocument/2006/relationships/hyperlink" Target="https://www.forbes.com/councils/forbesnonprofitcouncil/2020/04/24/how-to-strategically-engage-in-philanthropy-during-crisis/#34fa6825314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0C190-96F7-7B82-3B2C-722118FE1A8F}"/>
              </a:ext>
            </a:extLst>
          </p:cNvPr>
          <p:cNvSpPr/>
          <p:nvPr/>
        </p:nvSpPr>
        <p:spPr>
          <a:xfrm>
            <a:off x="0" y="0"/>
            <a:ext cx="17340263" cy="9906000"/>
          </a:xfrm>
          <a:prstGeom prst="rect">
            <a:avLst/>
          </a:prstGeom>
          <a:solidFill>
            <a:srgbClr val="26224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spc="0" normalizeH="0" baseline="0" noProof="0">
              <a:ln>
                <a:noFill/>
              </a:ln>
              <a:solidFill>
                <a:srgbClr val="666666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71" name="Graphique 11" descr="Graphique 11"/>
          <p:cNvPicPr>
            <a:picLocks noChangeAspect="1"/>
          </p:cNvPicPr>
          <p:nvPr/>
        </p:nvPicPr>
        <p:blipFill>
          <a:blip r:embed="rId3">
            <a:alphaModFix amt="13000"/>
          </a:blip>
          <a:srcRect t="6827" b="10930"/>
          <a:stretch/>
        </p:blipFill>
        <p:spPr>
          <a:xfrm>
            <a:off x="-5217621" y="-2447754"/>
            <a:ext cx="22648408" cy="13633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83E1592-E985-7209-B807-57A421042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14" y="2126843"/>
            <a:ext cx="10402647" cy="4863237"/>
          </a:xfrm>
          <a:prstGeom prst="rect">
            <a:avLst/>
          </a:prstGeom>
        </p:spPr>
      </p:pic>
      <p:pic>
        <p:nvPicPr>
          <p:cNvPr id="12" name="Image 11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B2C9BC05-2338-A6C8-F3C1-A49199C3E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878" y="7984794"/>
            <a:ext cx="640433" cy="10695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8F346-A3CD-B95A-0F07-1D88169A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B272CB88-47FF-CDAA-AE93-5CF59CE94327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079967E-BC5E-F408-A18A-5AD6281FBD31}"/>
              </a:ext>
            </a:extLst>
          </p:cNvPr>
          <p:cNvSpPr/>
          <p:nvPr/>
        </p:nvSpPr>
        <p:spPr>
          <a:xfrm>
            <a:off x="1162318" y="1822506"/>
            <a:ext cx="15038876" cy="5892744"/>
          </a:xfrm>
          <a:prstGeom prst="roundRect">
            <a:avLst>
              <a:gd name="adj" fmla="val 10000"/>
            </a:avLst>
          </a:prstGeom>
          <a:solidFill>
            <a:srgbClr val="973B5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9954C211-1A22-54B6-5226-4FFC77A6BFD0}"/>
              </a:ext>
            </a:extLst>
          </p:cNvPr>
          <p:cNvSpPr txBox="1"/>
          <p:nvPr/>
        </p:nvSpPr>
        <p:spPr>
          <a:xfrm>
            <a:off x="1623746" y="2280591"/>
            <a:ext cx="14554199" cy="4976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pPr>
              <a:buClr>
                <a:srgbClr val="E95325"/>
              </a:buClr>
            </a:pP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Exemple historique: Récession 2008-2009</a:t>
            </a:r>
          </a:p>
          <a:p>
            <a:pPr>
              <a:buClr>
                <a:srgbClr val="E95325"/>
              </a:buClr>
            </a:pPr>
            <a:endParaRPr lang="fr-CA" sz="1000" noProof="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ea typeface="+mn-lt"/>
                <a:cs typeface="+mn-lt"/>
              </a:rPr>
              <a:t>Chute de </a:t>
            </a: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13,2 % </a:t>
            </a:r>
            <a:r>
              <a:rPr lang="fr-CA" sz="2800" noProof="0" dirty="0">
                <a:solidFill>
                  <a:schemeClr val="bg1"/>
                </a:solidFill>
                <a:ea typeface="+mn-lt"/>
                <a:cs typeface="+mn-lt"/>
              </a:rPr>
              <a:t>des contributions philanthropiques</a:t>
            </a:r>
          </a:p>
          <a:p>
            <a:pPr marL="457200" indent="-457200"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ea typeface="+mn-lt"/>
                <a:cs typeface="+mn-lt"/>
              </a:rPr>
              <a:t>Baisse des dons pendant deux ans, suivi d’une reprise progressive</a:t>
            </a:r>
          </a:p>
          <a:p>
            <a:pPr marL="457200" indent="-457200"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ea typeface="+mn-lt"/>
                <a:cs typeface="+mn-lt"/>
              </a:rPr>
              <a:t>Impact majeur sur les petites organisations locales, avec réduction ou cessation de services</a:t>
            </a:r>
          </a:p>
          <a:p>
            <a:pPr marL="457200" indent="-457200"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ea typeface="+mn-lt"/>
                <a:cs typeface="+mn-lt"/>
              </a:rPr>
              <a:t>Compensation partielle par les fondations privées</a:t>
            </a:r>
          </a:p>
          <a:p>
            <a:pPr marL="457200" indent="-457200">
              <a:spcBef>
                <a:spcPts val="2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ea typeface="+mn-lt"/>
                <a:cs typeface="+mn-lt"/>
              </a:rPr>
              <a:t>Mise en lumière de l'importance de la communication et de la transparence</a:t>
            </a: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C12DE460-FDF0-1329-22F8-BDE2333A6A99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10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229C1A19-90D4-2C9C-57FC-87286C2FC933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r>
              <a:rPr lang="fr-CA" sz="3800" noProof="0" dirty="0">
                <a:solidFill>
                  <a:srgbClr val="E95325"/>
                </a:solidFill>
                <a:latin typeface="Arial"/>
                <a:cs typeface="Arial"/>
              </a:rPr>
              <a:t>Impacts directs des tarifs douaniers sur le secteur philanthropique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EC557183-EACF-3E7D-3CD9-809D27E2E4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B048D2E-98C8-6A8F-40DF-1D6F40528F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503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16110-6404-5DC6-CC96-B438DAA8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">
            <a:extLst>
              <a:ext uri="{FF2B5EF4-FFF2-40B4-BE49-F238E27FC236}">
                <a16:creationId xmlns:a16="http://schemas.microsoft.com/office/drawing/2014/main" id="{EA951DD5-3492-01C0-7229-ACB97A845EC3}"/>
              </a:ext>
            </a:extLst>
          </p:cNvPr>
          <p:cNvSpPr/>
          <p:nvPr/>
        </p:nvSpPr>
        <p:spPr>
          <a:xfrm>
            <a:off x="0" y="0"/>
            <a:ext cx="17340263" cy="8581736"/>
          </a:xfrm>
          <a:prstGeom prst="rect">
            <a:avLst/>
          </a:prstGeom>
          <a:solidFill>
            <a:srgbClr val="F7941D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lnSpc>
                <a:spcPts val="1900"/>
              </a:lnSpc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pic>
        <p:nvPicPr>
          <p:cNvPr id="233" name="bnp pattern_reversed.png" descr="bnp pattern_reversed.png">
            <a:extLst>
              <a:ext uri="{FF2B5EF4-FFF2-40B4-BE49-F238E27FC236}">
                <a16:creationId xmlns:a16="http://schemas.microsoft.com/office/drawing/2014/main" id="{FCDA4C10-0472-188C-45FA-EF6FCFABD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rcRect l="19254" t="10066" r="23300" b="22415"/>
          <a:stretch>
            <a:fillRect/>
          </a:stretch>
        </p:blipFill>
        <p:spPr>
          <a:xfrm>
            <a:off x="-1" y="-2936927"/>
            <a:ext cx="17526001" cy="11501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B5126EC3-AFCC-D693-BEBA-3B862043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113355BD-943D-9443-5CB5-CAE3763AD8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  <p:sp>
        <p:nvSpPr>
          <p:cNvPr id="5" name="Bien choisir sa cause et son organisme">
            <a:extLst>
              <a:ext uri="{FF2B5EF4-FFF2-40B4-BE49-F238E27FC236}">
                <a16:creationId xmlns:a16="http://schemas.microsoft.com/office/drawing/2014/main" id="{79FB4F77-CACD-BFBF-2FE9-10C2DB49BD28}"/>
              </a:ext>
            </a:extLst>
          </p:cNvPr>
          <p:cNvSpPr txBox="1"/>
          <p:nvPr/>
        </p:nvSpPr>
        <p:spPr>
          <a:xfrm>
            <a:off x="1140066" y="2416852"/>
            <a:ext cx="15194697" cy="365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pPr>
              <a:spcBef>
                <a:spcPts val="0"/>
              </a:spcBef>
              <a:defRPr sz="8000" b="1" spc="-96"/>
            </a:pPr>
            <a:r>
              <a:rPr lang="fr-CA" sz="7800" noProof="0" dirty="0"/>
              <a:t>Tendance inquiétante :</a:t>
            </a:r>
          </a:p>
          <a:p>
            <a:pPr>
              <a:spcBef>
                <a:spcPts val="0"/>
              </a:spcBef>
              <a:defRPr sz="8000" b="1" spc="-96"/>
            </a:pPr>
            <a:r>
              <a:rPr lang="fr-CA" sz="7800" noProof="0" dirty="0"/>
              <a:t>Déclin de la générosité </a:t>
            </a:r>
          </a:p>
          <a:p>
            <a:pPr>
              <a:spcBef>
                <a:spcPts val="0"/>
              </a:spcBef>
              <a:defRPr sz="8000" b="1" spc="-96"/>
            </a:pPr>
            <a:r>
              <a:rPr lang="fr-CA" sz="7800" noProof="0" dirty="0"/>
              <a:t>au Canada</a:t>
            </a:r>
          </a:p>
        </p:txBody>
      </p:sp>
    </p:spTree>
    <p:extLst>
      <p:ext uri="{BB962C8B-B14F-4D97-AF65-F5344CB8AC3E}">
        <p14:creationId xmlns:p14="http://schemas.microsoft.com/office/powerpoint/2010/main" val="37731115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100F-8AB2-B47F-5DC8-7C6C1D83E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083A68A7-661F-94F0-F0C6-F5D2DE104FFB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2448F05B-C6AA-1A4C-2CDD-571206F40BF7}"/>
              </a:ext>
            </a:extLst>
          </p:cNvPr>
          <p:cNvSpPr txBox="1"/>
          <p:nvPr/>
        </p:nvSpPr>
        <p:spPr>
          <a:xfrm>
            <a:off x="1164565" y="2006200"/>
            <a:ext cx="15011131" cy="6769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buClr>
                <a:srgbClr val="E95325"/>
              </a:buClr>
            </a:pPr>
            <a:r>
              <a:rPr lang="fr-CA" sz="2800" b="1" dirty="0">
                <a:solidFill>
                  <a:srgbClr val="FB961D"/>
                </a:solidFill>
                <a:ea typeface="+mn-lt"/>
                <a:cs typeface="+mn-lt"/>
              </a:rPr>
              <a:t>Constats</a:t>
            </a: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 </a:t>
            </a:r>
            <a:r>
              <a:rPr lang="fr-CA" sz="2800" b="1" dirty="0">
                <a:solidFill>
                  <a:srgbClr val="FB961D"/>
                </a:solidFill>
                <a:ea typeface="+mn-lt"/>
                <a:cs typeface="+mn-lt"/>
              </a:rPr>
              <a:t>alarmants</a:t>
            </a: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 :</a:t>
            </a:r>
          </a:p>
          <a:p>
            <a:pPr>
              <a:buClr>
                <a:srgbClr val="E95325"/>
              </a:buClr>
            </a:pPr>
            <a:endParaRPr lang="fr-CA" sz="10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Déclin des dons aux organismes de bienfaisance enregistrés (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30 % 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de donateurs en 1990 et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17 % 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en 2022)</a:t>
            </a:r>
          </a:p>
          <a:p>
            <a:pPr marL="342900" indent="-3429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Baisse du volontariat et des dons en nature</a:t>
            </a:r>
          </a:p>
          <a:p>
            <a:pPr marL="342900" indent="-3429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Forte dépendance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, de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11 </a:t>
            </a:r>
            <a:r>
              <a:rPr lang="fr-CA" sz="2800" b="1" dirty="0">
                <a:solidFill>
                  <a:srgbClr val="973B5C"/>
                </a:solidFill>
                <a:ea typeface="+mn-lt"/>
                <a:cs typeface="+mn-lt"/>
              </a:rPr>
              <a:t>%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des personnes donatrices les plus généreuses (1 000 $ et +) qui représentent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90 % des contributions totales</a:t>
            </a:r>
            <a:endParaRPr lang="fr-CA" sz="28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Pourtant,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51 %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de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la population canadienne admet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qu’elle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pourrait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être plus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généreuse</a:t>
            </a:r>
            <a:endParaRPr lang="fr-CA" sz="28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Dons déclarés par les OBE de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22 G $ 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en 2022 et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11 G $ 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par les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C</a:t>
            </a:r>
            <a:r>
              <a:rPr lang="fr-CA" sz="2800" noProof="0" dirty="0" err="1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anadiens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(50 %)</a:t>
            </a:r>
          </a:p>
          <a:p>
            <a:pPr marL="342900" indent="-3429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Bien que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la population canadienne demeure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globalement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généreuse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, l’intensité, la force et la conviction de donner s’affaiblissent</a:t>
            </a:r>
          </a:p>
          <a:p>
            <a:pPr>
              <a:buClr>
                <a:srgbClr val="E95325"/>
              </a:buClr>
            </a:pPr>
            <a:endParaRPr lang="fr-CA" sz="2400" i="1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E95325"/>
              </a:buClr>
            </a:pP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Source :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Generosity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in Canada – Survey #2. -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February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2025. Permission to use and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publish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study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insights has been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granted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free of charge by GIV3 and Sector3Insights.</a:t>
            </a:r>
          </a:p>
          <a:p>
            <a:pPr>
              <a:buClr>
                <a:srgbClr val="E95325"/>
              </a:buClr>
            </a:pPr>
            <a:endParaRPr lang="fr-CA" sz="2400" noProof="0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D3B034A7-CE2E-819A-6199-7C95872D3E66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12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38BC3002-CEF2-3FD1-752C-F19E8BC68A4C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r>
              <a:rPr lang="fr-CA" sz="3800" noProof="0" dirty="0">
                <a:solidFill>
                  <a:srgbClr val="E95325"/>
                </a:solidFill>
                <a:latin typeface="Arial"/>
                <a:cs typeface="Arial"/>
              </a:rPr>
              <a:t>Déclin de la générosité au Canada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A04CEFCF-FF2A-6119-4098-C80F7C7B45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6FB498B0-3479-DFA6-2369-4781AE329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8818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7EC74-051E-C950-E43B-3B602C7EB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56E3D3DA-1CA4-6D76-6F31-06C1B99981FF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02F2FC0E-73FF-03D6-2B08-FC6F0BCA2B25}"/>
              </a:ext>
            </a:extLst>
          </p:cNvPr>
          <p:cNvSpPr txBox="1"/>
          <p:nvPr/>
        </p:nvSpPr>
        <p:spPr>
          <a:xfrm>
            <a:off x="1164565" y="2006200"/>
            <a:ext cx="15170198" cy="6346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buClr>
                <a:srgbClr val="E95325"/>
              </a:buClr>
            </a:pPr>
            <a:r>
              <a:rPr lang="fr-CA" sz="2800" b="1" dirty="0">
                <a:solidFill>
                  <a:srgbClr val="FB961D"/>
                </a:solidFill>
                <a:ea typeface="+mn-lt"/>
                <a:cs typeface="+mn-lt"/>
              </a:rPr>
              <a:t>Constats</a:t>
            </a: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 </a:t>
            </a:r>
            <a:r>
              <a:rPr lang="fr-CA" sz="2800" b="1" dirty="0">
                <a:solidFill>
                  <a:srgbClr val="FB961D"/>
                </a:solidFill>
                <a:ea typeface="+mn-lt"/>
                <a:cs typeface="+mn-lt"/>
              </a:rPr>
              <a:t>alarmants</a:t>
            </a: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 :</a:t>
            </a:r>
          </a:p>
          <a:p>
            <a:pPr>
              <a:buClr>
                <a:srgbClr val="E95325"/>
              </a:buClr>
            </a:pPr>
            <a:endParaRPr lang="fr-CA" sz="10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Une tendance vers des dons ponctuels plutôt que des engagements à long terme émerge, compliquant la planification financière des organismes de bienfaisance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Les générations plus jeunes affichent des niveaux de don inférieurs à ceux des générations précédentes (baisse de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17 %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à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13 %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de la valeur des dons pour 35 ans et moins entre 1990 et 2022), ce qui soulève des préoccupations quant à la pérennité du secteur philanthropique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Personnes ayant une appartenance religieuse donnent davantage mais l’engagement religieux est en baisse (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90 % 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en 1990 et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65 %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en 2022 au Canada)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Le Québec présente une générosité plus faible (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0.3 % 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du revenu), en corrélation avec une religiosité moindre (2 fois moins), malgré l’un des niveaux de crédit d’impôt pour dons de bienfaisance les plus élevés au pays</a:t>
            </a:r>
          </a:p>
          <a:p>
            <a:pPr>
              <a:buClr>
                <a:srgbClr val="E95325"/>
              </a:buClr>
            </a:pPr>
            <a:endParaRPr lang="fr-CA" sz="1000" i="1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E95325"/>
              </a:buClr>
            </a:pP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Source :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Generosity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in Canada – Survey #2. -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February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2025. Permission to use and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publish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study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insights has been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granted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free of charge by GIV3 and Sector3Insights.</a:t>
            </a: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D506DF11-D0A4-2614-A907-712BC426C51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13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129D3133-D7CB-FEA0-6A8A-7D647A3394B4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Déclin de la générosité au Canada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320392D6-3A85-E5B2-3376-2FB7349D2F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13EDFF0D-82AD-0FCC-58E2-2C787ADB2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291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C7B97-6613-11EA-043B-CDA9B5F7C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35FD5501-77EF-F098-2862-AB32DCD790BC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7EE5C2D4-B521-9122-EAD3-F61EB72D43A2}"/>
              </a:ext>
            </a:extLst>
          </p:cNvPr>
          <p:cNvSpPr txBox="1"/>
          <p:nvPr/>
        </p:nvSpPr>
        <p:spPr>
          <a:xfrm>
            <a:off x="1164565" y="1999711"/>
            <a:ext cx="15011131" cy="6143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buClr>
                <a:srgbClr val="E95325"/>
              </a:buClr>
            </a:pP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Facteurs clés du déclin :</a:t>
            </a:r>
            <a:endParaRPr lang="fr-CA" sz="18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Incertitude économique et pressions financières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Déclin de la religiosité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Affaiblissement des liens communautaires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Vieillissement des baby-boomers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Valeurs individualistes vs Valeurs communautaires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Réduction des motivations prosociales chez les jeunes</a:t>
            </a:r>
          </a:p>
          <a:p>
            <a:pPr marL="342900" indent="-342900">
              <a:buClr>
                <a:srgbClr val="E95325"/>
              </a:buClr>
              <a:buFont typeface="Arial" panose="020B0604020202020204" pitchFamily="34" charset="0"/>
              <a:buChar char="•"/>
            </a:pPr>
            <a:endParaRPr lang="fr-CA" sz="2800" noProof="0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E95325"/>
              </a:buClr>
            </a:pP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Source :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Generosity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in Canada – Survey #2. -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February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2025. Permission to use and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publish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study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insights has been </a:t>
            </a:r>
            <a:r>
              <a:rPr lang="fr-CA" sz="1600" i="1" noProof="0" dirty="0" err="1">
                <a:solidFill>
                  <a:srgbClr val="8D9FD2"/>
                </a:solidFill>
                <a:ea typeface="+mn-lt"/>
                <a:cs typeface="+mn-lt"/>
              </a:rPr>
              <a:t>granted</a:t>
            </a: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 free of charge by GIV3 and Sector3Insights.</a:t>
            </a: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05D60D99-09BB-4D40-291B-2A511DA00194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14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D2620E77-C7A4-E5F1-D4D1-42016D842133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r>
              <a:rPr lang="fr-CA" sz="3800" noProof="0" dirty="0">
                <a:solidFill>
                  <a:srgbClr val="E95325"/>
                </a:solidFill>
                <a:latin typeface="Arial"/>
                <a:cs typeface="Arial"/>
              </a:rPr>
              <a:t>Déclin de la générosité au Canada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0DBB0E06-AE7E-22E6-417E-8B9E6D5E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E1197D1-4A1C-480B-CAF0-702339F9C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50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3F1AA-3FC8-D317-E4EB-95E41D628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44E6B4DB-2D67-03AD-7D51-8747A804025F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4D326CF-FFD2-4890-35B8-3A8B2FB9A268}"/>
              </a:ext>
            </a:extLst>
          </p:cNvPr>
          <p:cNvSpPr/>
          <p:nvPr/>
        </p:nvSpPr>
        <p:spPr>
          <a:xfrm>
            <a:off x="1162318" y="1822506"/>
            <a:ext cx="15011131" cy="5598572"/>
          </a:xfrm>
          <a:prstGeom prst="roundRect">
            <a:avLst>
              <a:gd name="adj" fmla="val 10000"/>
            </a:avLst>
          </a:prstGeom>
          <a:solidFill>
            <a:srgbClr val="FB961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9F140FFF-89AE-60C1-A14A-6BFF704651A7}"/>
              </a:ext>
            </a:extLst>
          </p:cNvPr>
          <p:cNvSpPr txBox="1"/>
          <p:nvPr/>
        </p:nvSpPr>
        <p:spPr>
          <a:xfrm>
            <a:off x="1638298" y="2320736"/>
            <a:ext cx="14535149" cy="4602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buClr>
                <a:srgbClr val="E95325"/>
              </a:buClr>
            </a:pPr>
            <a:r>
              <a:rPr lang="fr-CA" sz="2800" b="1" noProof="0" dirty="0">
                <a:solidFill>
                  <a:srgbClr val="973B5C"/>
                </a:solidFill>
                <a:ea typeface="+mn-lt"/>
                <a:cs typeface="+mn-lt"/>
              </a:rPr>
              <a:t>Solutions recommandées :</a:t>
            </a:r>
          </a:p>
          <a:p>
            <a:pPr>
              <a:buClr>
                <a:srgbClr val="E95325"/>
              </a:buClr>
            </a:pPr>
            <a:endParaRPr lang="fr-CA" sz="1000" noProof="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marL="457200" indent="-457200">
              <a:spcBef>
                <a:spcPts val="2400"/>
              </a:spcBef>
              <a:buClr>
                <a:srgbClr val="973B5C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Promouvoir les valeurs prosociales et les normes sociales de générosité (Giv3, Mouvement les Philanthropes 5 %)</a:t>
            </a:r>
            <a:endParaRPr lang="fr-CA" sz="2800" dirty="0">
              <a:solidFill>
                <a:schemeClr val="tx1"/>
              </a:solidFill>
              <a:ea typeface="+mn-lt"/>
              <a:cs typeface="+mn-lt"/>
            </a:endParaRPr>
          </a:p>
          <a:p>
            <a:pPr marL="457200" indent="-457200">
              <a:spcBef>
                <a:spcPts val="2400"/>
              </a:spcBef>
              <a:buClr>
                <a:srgbClr val="973B5C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Encourager l’engagement communautaire</a:t>
            </a:r>
          </a:p>
          <a:p>
            <a:pPr marL="457200" indent="-457200">
              <a:spcBef>
                <a:spcPts val="2400"/>
              </a:spcBef>
              <a:buClr>
                <a:srgbClr val="973B5C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Renforcer la culture du don et la reconnaissance des personnes donatrices</a:t>
            </a:r>
          </a:p>
          <a:p>
            <a:pPr>
              <a:buClr>
                <a:srgbClr val="E95325"/>
              </a:buClr>
            </a:pPr>
            <a:endParaRPr lang="fr-CA" sz="2800" noProof="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Clr>
                <a:srgbClr val="E95325"/>
              </a:buClr>
            </a:pPr>
            <a:r>
              <a:rPr lang="fr-CA" sz="1600" i="1" noProof="0" dirty="0">
                <a:solidFill>
                  <a:schemeClr val="tx1"/>
                </a:solidFill>
                <a:ea typeface="+mn-lt"/>
                <a:cs typeface="+mn-lt"/>
              </a:rPr>
              <a:t>Source : </a:t>
            </a:r>
            <a:r>
              <a:rPr lang="fr-CA" sz="1600" i="1" noProof="0" dirty="0" err="1">
                <a:solidFill>
                  <a:schemeClr val="tx1"/>
                </a:solidFill>
                <a:ea typeface="+mn-lt"/>
                <a:cs typeface="+mn-lt"/>
              </a:rPr>
              <a:t>Generosity</a:t>
            </a:r>
            <a:r>
              <a:rPr lang="fr-CA" sz="1600" i="1" noProof="0" dirty="0">
                <a:solidFill>
                  <a:schemeClr val="tx1"/>
                </a:solidFill>
                <a:ea typeface="+mn-lt"/>
                <a:cs typeface="+mn-lt"/>
              </a:rPr>
              <a:t> in Canada – Survey #2. - </a:t>
            </a:r>
            <a:r>
              <a:rPr lang="fr-CA" sz="1600" i="1" noProof="0" dirty="0" err="1">
                <a:solidFill>
                  <a:schemeClr val="tx1"/>
                </a:solidFill>
                <a:ea typeface="+mn-lt"/>
                <a:cs typeface="+mn-lt"/>
              </a:rPr>
              <a:t>February</a:t>
            </a:r>
            <a:r>
              <a:rPr lang="fr-CA" sz="1600" i="1" noProof="0" dirty="0">
                <a:solidFill>
                  <a:schemeClr val="tx1"/>
                </a:solidFill>
                <a:ea typeface="+mn-lt"/>
                <a:cs typeface="+mn-lt"/>
              </a:rPr>
              <a:t> 2025. Permission to use and </a:t>
            </a:r>
            <a:r>
              <a:rPr lang="fr-CA" sz="1600" i="1" noProof="0" dirty="0" err="1">
                <a:solidFill>
                  <a:schemeClr val="tx1"/>
                </a:solidFill>
                <a:ea typeface="+mn-lt"/>
                <a:cs typeface="+mn-lt"/>
              </a:rPr>
              <a:t>publish</a:t>
            </a:r>
            <a:r>
              <a:rPr lang="fr-CA" sz="1600" i="1" noProof="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fr-CA" sz="1600" i="1" noProof="0" dirty="0" err="1">
                <a:solidFill>
                  <a:schemeClr val="tx1"/>
                </a:solidFill>
                <a:ea typeface="+mn-lt"/>
                <a:cs typeface="+mn-lt"/>
              </a:rPr>
              <a:t>study</a:t>
            </a:r>
            <a:r>
              <a:rPr lang="fr-CA" sz="1600" i="1" noProof="0" dirty="0">
                <a:solidFill>
                  <a:schemeClr val="tx1"/>
                </a:solidFill>
                <a:ea typeface="+mn-lt"/>
                <a:cs typeface="+mn-lt"/>
              </a:rPr>
              <a:t> insights has been </a:t>
            </a:r>
            <a:r>
              <a:rPr lang="fr-CA" sz="1600" i="1" noProof="0" dirty="0" err="1">
                <a:solidFill>
                  <a:schemeClr val="tx1"/>
                </a:solidFill>
                <a:ea typeface="+mn-lt"/>
                <a:cs typeface="+mn-lt"/>
              </a:rPr>
              <a:t>granted</a:t>
            </a:r>
            <a:r>
              <a:rPr lang="fr-CA" sz="1600" i="1" noProof="0" dirty="0">
                <a:solidFill>
                  <a:schemeClr val="tx1"/>
                </a:solidFill>
                <a:ea typeface="+mn-lt"/>
                <a:cs typeface="+mn-lt"/>
              </a:rPr>
              <a:t> free of charge by GIV3 and Sector3Insights.</a:t>
            </a: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C6C864A6-493F-B4EA-6800-730B0AB87621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15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D442C0DF-B73F-9247-D43F-ECB0B9926D29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Déclin de la générosité au Canada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4DFE64E8-29E4-B86C-3B65-88CE359969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DB55C83B-1285-F880-4B25-9407FBB62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977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2796F-8782-3434-59F8-2F5E47771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">
            <a:extLst>
              <a:ext uri="{FF2B5EF4-FFF2-40B4-BE49-F238E27FC236}">
                <a16:creationId xmlns:a16="http://schemas.microsoft.com/office/drawing/2014/main" id="{A0E0E160-FA41-A69F-2C8F-DC5263DD7905}"/>
              </a:ext>
            </a:extLst>
          </p:cNvPr>
          <p:cNvSpPr/>
          <p:nvPr/>
        </p:nvSpPr>
        <p:spPr>
          <a:xfrm>
            <a:off x="0" y="0"/>
            <a:ext cx="17340263" cy="8581736"/>
          </a:xfrm>
          <a:prstGeom prst="rect">
            <a:avLst/>
          </a:prstGeom>
          <a:solidFill>
            <a:srgbClr val="E95325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lnSpc>
                <a:spcPts val="1900"/>
              </a:lnSpc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pic>
        <p:nvPicPr>
          <p:cNvPr id="233" name="bnp pattern_reversed.png" descr="bnp pattern_reversed.png">
            <a:extLst>
              <a:ext uri="{FF2B5EF4-FFF2-40B4-BE49-F238E27FC236}">
                <a16:creationId xmlns:a16="http://schemas.microsoft.com/office/drawing/2014/main" id="{67CE1D63-C080-6780-DC4A-BF276E5FF0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rcRect l="19254" t="10066" r="23300" b="22415"/>
          <a:stretch>
            <a:fillRect/>
          </a:stretch>
        </p:blipFill>
        <p:spPr>
          <a:xfrm>
            <a:off x="0" y="-2936927"/>
            <a:ext cx="17526001" cy="11501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4693EF1A-9FE5-78F9-6A57-8EB5CD5E79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F7BEC50-84F9-B9A8-127E-95004339D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  <p:sp>
        <p:nvSpPr>
          <p:cNvPr id="5" name="Bien choisir sa cause et son organisme">
            <a:extLst>
              <a:ext uri="{FF2B5EF4-FFF2-40B4-BE49-F238E27FC236}">
                <a16:creationId xmlns:a16="http://schemas.microsoft.com/office/drawing/2014/main" id="{C7B91185-233A-D145-6345-AE8CD0EDB722}"/>
              </a:ext>
            </a:extLst>
          </p:cNvPr>
          <p:cNvSpPr txBox="1"/>
          <p:nvPr/>
        </p:nvSpPr>
        <p:spPr>
          <a:xfrm>
            <a:off x="1140064" y="3032405"/>
            <a:ext cx="15194697" cy="251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pPr>
              <a:spcBef>
                <a:spcPts val="0"/>
              </a:spcBef>
              <a:defRPr sz="8000" b="1" spc="-96"/>
            </a:pPr>
            <a:r>
              <a:rPr lang="fr-CA" sz="7800" noProof="0" dirty="0"/>
              <a:t>Stratégies et </a:t>
            </a:r>
          </a:p>
          <a:p>
            <a:pPr>
              <a:spcBef>
                <a:spcPts val="0"/>
              </a:spcBef>
              <a:defRPr sz="8000" b="1" spc="-96"/>
            </a:pPr>
            <a:r>
              <a:rPr lang="fr-CA" sz="7800" noProof="0" dirty="0"/>
              <a:t>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29708698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C382-B5D2-A347-0A90-F9005B0CC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25383636-7EBF-176E-346C-A7212451CA26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FD53E401-715D-D44D-66CD-C5B26566D860}"/>
              </a:ext>
            </a:extLst>
          </p:cNvPr>
          <p:cNvSpPr txBox="1"/>
          <p:nvPr/>
        </p:nvSpPr>
        <p:spPr>
          <a:xfrm>
            <a:off x="1164565" y="1986809"/>
            <a:ext cx="15011131" cy="6241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spcBef>
                <a:spcPts val="1800"/>
              </a:spcBef>
              <a:buClr>
                <a:srgbClr val="E95325"/>
              </a:buClr>
            </a:pP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Communiquer avec vos parties prenantes :</a:t>
            </a:r>
            <a:endParaRPr lang="fr-CA" sz="28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457200" indent="-457200">
              <a:spcBef>
                <a:spcPts val="18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Suivre régulièrement les prévisions de revenus et comparer ces prévisions aux montants réellement reçus</a:t>
            </a:r>
          </a:p>
          <a:p>
            <a:pPr marL="457200" indent="-457200">
              <a:spcBef>
                <a:spcPts val="18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Informer vos équipes et personnes donatrices de l'ampleur des défis financiers et favoriser la transparence et la recherche de solutions</a:t>
            </a:r>
          </a:p>
          <a:p>
            <a:pPr marL="457200" indent="-457200">
              <a:spcBef>
                <a:spcPts val="18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Expliquer à vos personnes donatrices actuelles l'impact des difficultés économiques sur vos services et la nécessité de leur soutien</a:t>
            </a:r>
          </a:p>
          <a:p>
            <a:pPr marL="457200" indent="-457200">
              <a:spcBef>
                <a:spcPts val="18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Utilisez des messages d'urgence et de solidarité pour mobiliser les personnes donatrices</a:t>
            </a:r>
            <a:endParaRPr lang="fr-CA" sz="2800" dirty="0">
              <a:ea typeface="+mn-lt"/>
            </a:endParaRPr>
          </a:p>
          <a:p>
            <a:pPr marL="457200" indent="-457200">
              <a:spcBef>
                <a:spcPts val="18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Mettez en avant l'impact des dons sur votre communauté à travers des récits émotionnels et des témoignages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+mn-lt"/>
            </a:endParaRPr>
          </a:p>
          <a:p>
            <a:pPr marL="457200" indent="-457200">
              <a:spcBef>
                <a:spcPts val="18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Être transparent sur l’utilisation des fonds et l'efficacité de vos programmes</a:t>
            </a:r>
            <a:endParaRPr lang="fr-CA" sz="28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</a:endParaRP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BA5E27F5-550D-825B-53AF-41A394C9246E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17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678D9E1F-EC43-093F-F9A3-14EC352178AF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Stratégies </a:t>
            </a:r>
            <a:r>
              <a:rPr lang="fr-CA" sz="3800">
                <a:solidFill>
                  <a:srgbClr val="E95325"/>
                </a:solidFill>
              </a:rPr>
              <a:t>et recommandations</a:t>
            </a:r>
            <a:endParaRPr lang="fr-CA" sz="3800" noProof="0">
              <a:solidFill>
                <a:srgbClr val="E95325"/>
              </a:solidFill>
              <a:latin typeface="Arial"/>
              <a:cs typeface="Arial"/>
            </a:endParaRP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2C6AD197-01DC-5620-FE99-8DC823FE87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E6BB3499-A092-7E44-FEFB-2C59C4D07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30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6B8E3-2F02-CBAF-822B-8641C5464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73E7AC8B-FB92-A509-A19C-BF43C62D1170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0A232363-AC24-3BB6-4EFC-38EB4591D620}"/>
              </a:ext>
            </a:extLst>
          </p:cNvPr>
          <p:cNvSpPr txBox="1"/>
          <p:nvPr/>
        </p:nvSpPr>
        <p:spPr>
          <a:xfrm>
            <a:off x="1139069" y="1998695"/>
            <a:ext cx="15011131" cy="4086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spcBef>
                <a:spcPts val="2400"/>
              </a:spcBef>
            </a:pPr>
            <a:r>
              <a:rPr lang="fr-CA" sz="2800" b="1" dirty="0">
                <a:solidFill>
                  <a:srgbClr val="FB961D"/>
                </a:solidFill>
                <a:ea typeface="+mn-lt"/>
              </a:rPr>
              <a:t>Engager les personnes donatrices :</a:t>
            </a:r>
          </a:p>
          <a:p>
            <a:pPr>
              <a:spcBef>
                <a:spcPts val="2400"/>
              </a:spcBef>
            </a:pPr>
            <a:endParaRPr lang="fr-CA" sz="600" dirty="0">
              <a:ea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Remerciez vos 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</a:rPr>
              <a:t>personnes donatrices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de manière personnalisée (notes, appels, visites)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Organisez des événements de reconnaissance pour renforcer les relations avec les personnes donatrices et les bénévoles</a:t>
            </a:r>
            <a:b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</a:br>
            <a:endParaRPr lang="fr-CA" sz="28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</a:endParaRPr>
          </a:p>
          <a:p>
            <a:pPr>
              <a:spcBef>
                <a:spcPts val="2400"/>
              </a:spcBef>
            </a:pPr>
            <a:endParaRPr lang="fr-C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29EB5C92-AD55-E9E3-E9B8-BAC2DA4E6779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18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CEDC9B47-660B-E204-C1A7-6E7E8EBCD920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Stratégies </a:t>
            </a:r>
            <a:r>
              <a:rPr lang="fr-CA" sz="3800">
                <a:solidFill>
                  <a:srgbClr val="E95325"/>
                </a:solidFill>
              </a:rPr>
              <a:t>et recommandations</a:t>
            </a:r>
            <a:endParaRPr lang="fr-CA" sz="3800" noProof="0">
              <a:solidFill>
                <a:srgbClr val="E95325"/>
              </a:solidFill>
              <a:latin typeface="Arial"/>
              <a:cs typeface="Arial"/>
            </a:endParaRP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1C81F2B0-E9F9-5321-3C8F-89E1D42929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5E1C968-C89B-9C97-CADE-E1EF47154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99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EC2AC-F0EA-B99F-3E57-03628C19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733CE739-5723-8A62-A45C-20458FEA533B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A959C55A-AC0D-0D60-DBEA-35CA94B224CE}"/>
              </a:ext>
            </a:extLst>
          </p:cNvPr>
          <p:cNvSpPr txBox="1"/>
          <p:nvPr/>
        </p:nvSpPr>
        <p:spPr>
          <a:xfrm>
            <a:off x="1139069" y="1998695"/>
            <a:ext cx="15195043" cy="6702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spcBef>
                <a:spcPts val="2400"/>
              </a:spcBef>
            </a:pPr>
            <a:r>
              <a:rPr lang="fr-CA" sz="2800" b="1" dirty="0">
                <a:solidFill>
                  <a:srgbClr val="FB961D"/>
                </a:solidFill>
                <a:ea typeface="+mn-lt"/>
              </a:rPr>
              <a:t>Reconnaissance et la fidélisation des personnes donatrices - Personnalisation et outils numériques :</a:t>
            </a:r>
            <a:endParaRPr lang="fr-CA" sz="200" dirty="0">
              <a:ea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Donner la priorité à la gestion des personnes donatrices pour maintenir le soutien lorsque l’acquisition ralentit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Utiliser les données des personnes donatrices pour personnaliser la communication et la sensibilisation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Automatiser les courriels de remerciement, les mises à jour des dons et les rapports d’impact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Segmenter les listes de personnes donatrices pour adapter les messages aux intérêts et à l’historique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Combiner les plateformes numériques avec des connexions authentiques et humaines</a:t>
            </a:r>
          </a:p>
          <a:p>
            <a:pPr>
              <a:spcBef>
                <a:spcPts val="2400"/>
              </a:spcBef>
            </a:pPr>
            <a:endParaRPr lang="fr-C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20AF1E88-649D-4D1D-55B8-51CAC3E8A41C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19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1EF82888-CF0E-8365-5D21-B257A0C1F880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Stratégies </a:t>
            </a:r>
            <a:r>
              <a:rPr lang="fr-CA" sz="3800">
                <a:solidFill>
                  <a:srgbClr val="E95325"/>
                </a:solidFill>
              </a:rPr>
              <a:t>et recommandations</a:t>
            </a:r>
            <a:endParaRPr lang="fr-CA" sz="3800" noProof="0">
              <a:solidFill>
                <a:srgbClr val="E95325"/>
              </a:solidFill>
              <a:latin typeface="Arial"/>
              <a:cs typeface="Arial"/>
            </a:endParaRP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EDF91CBA-A58D-8557-086E-800BBC5522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664D8869-8381-300B-E59C-53B97EF4D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095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ounded Rectangle"/>
          <p:cNvSpPr/>
          <p:nvPr/>
        </p:nvSpPr>
        <p:spPr>
          <a:xfrm>
            <a:off x="-1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245" name="Text"/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9"/>
            <a:ext cx="224631" cy="23937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2</a:t>
            </a:fld>
            <a:endParaRPr lang="fr-CA" noProof="0"/>
          </a:p>
        </p:txBody>
      </p:sp>
      <p:sp>
        <p:nvSpPr>
          <p:cNvPr id="247" name="Plus de 20 ans d’accompagnement auprès des organisations !"/>
          <p:cNvSpPr txBox="1"/>
          <p:nvPr/>
        </p:nvSpPr>
        <p:spPr>
          <a:xfrm>
            <a:off x="1148335" y="846056"/>
            <a:ext cx="15182109" cy="618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pPr defTabSz="587051">
              <a:lnSpc>
                <a:spcPts val="4400"/>
              </a:lnSpc>
              <a:spcBef>
                <a:spcPts val="0"/>
              </a:spcBef>
              <a:defRPr sz="3800" i="1">
                <a:solidFill>
                  <a:srgbClr val="E95325"/>
                </a:solidFill>
              </a:defRPr>
            </a:pPr>
            <a:r>
              <a:rPr lang="fr-CA" sz="3800" noProof="0"/>
              <a:t>Notre mission</a:t>
            </a:r>
          </a:p>
        </p:txBody>
      </p:sp>
      <p:sp>
        <p:nvSpPr>
          <p:cNvPr id="248" name="Ce qui nous distingue…"/>
          <p:cNvSpPr txBox="1"/>
          <p:nvPr/>
        </p:nvSpPr>
        <p:spPr>
          <a:xfrm>
            <a:off x="1162319" y="1899979"/>
            <a:ext cx="15172445" cy="12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 algn="just">
              <a:lnSpc>
                <a:spcPts val="2400"/>
              </a:lnSpc>
              <a:spcBef>
                <a:spcPts val="2000"/>
              </a:spcBef>
              <a:defRPr sz="1800" i="1">
                <a:solidFill>
                  <a:srgbClr val="151515"/>
                </a:solidFill>
              </a:defRPr>
            </a:pPr>
            <a:r>
              <a:rPr lang="fr-CA" sz="1800" noProof="0" dirty="0"/>
              <a:t>BNP Inspire offre des stratégies philanthropiques novatrices, à la fois efficaces et profondément humaines et inspirantes. La riche expérience et le large éventail de compétences de son équipe sont au service d’organisations qui aspirent à avoir un </a:t>
            </a:r>
            <a:r>
              <a:rPr lang="fr-CA" sz="1800" noProof="0" dirty="0">
                <a:solidFill>
                  <a:srgbClr val="E95325"/>
                </a:solidFill>
              </a:rPr>
              <a:t>impact positif sur la société</a:t>
            </a:r>
            <a:r>
              <a:rPr lang="fr-CA" sz="1800" noProof="0" dirty="0"/>
              <a:t>. BNP Inspire accompagne chaque projet avec </a:t>
            </a:r>
            <a:r>
              <a:rPr lang="fr-CA" sz="1800" noProof="0" dirty="0">
                <a:solidFill>
                  <a:srgbClr val="E95325"/>
                </a:solidFill>
              </a:rPr>
              <a:t>bienveillance et dynamisme </a:t>
            </a:r>
            <a:r>
              <a:rPr lang="fr-CA" sz="1800" noProof="0" dirty="0"/>
              <a:t>pour obtenir des résultats concrets et durables qui enrichissent nos communautés.</a:t>
            </a:r>
            <a:endParaRPr lang="fr-FR" dirty="0"/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D61F4BF2-9219-2093-E044-2DC37E932F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lus de 20 ans d’accompagnement auprès des organisations !">
            <a:extLst>
              <a:ext uri="{FF2B5EF4-FFF2-40B4-BE49-F238E27FC236}">
                <a16:creationId xmlns:a16="http://schemas.microsoft.com/office/drawing/2014/main" id="{20944D9F-9468-C6B9-43BC-591B08EE5004}"/>
              </a:ext>
            </a:extLst>
          </p:cNvPr>
          <p:cNvSpPr txBox="1"/>
          <p:nvPr/>
        </p:nvSpPr>
        <p:spPr>
          <a:xfrm>
            <a:off x="1148336" y="3603267"/>
            <a:ext cx="15186428" cy="1224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pPr defTabSz="587051">
              <a:spcBef>
                <a:spcPts val="0"/>
              </a:spcBef>
              <a:defRPr sz="3800" i="1">
                <a:solidFill>
                  <a:srgbClr val="E95325"/>
                </a:solidFill>
              </a:defRPr>
            </a:pPr>
            <a:r>
              <a:rPr lang="fr-CA" sz="3800" noProof="0"/>
              <a:t>Nos valeurs</a:t>
            </a:r>
          </a:p>
          <a:p>
            <a:pPr defTabSz="587051">
              <a:spcBef>
                <a:spcPts val="0"/>
              </a:spcBef>
              <a:defRPr sz="3800" i="1">
                <a:solidFill>
                  <a:srgbClr val="E95325"/>
                </a:solidFill>
              </a:defRPr>
            </a:pPr>
            <a:endParaRPr lang="fr-CA" sz="3800" noProof="0"/>
          </a:p>
        </p:txBody>
      </p:sp>
      <p:pic>
        <p:nvPicPr>
          <p:cNvPr id="6" name="Image 5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BAF61F3-6573-1D6C-A3E1-CFB959D43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  <p:graphicFrame>
        <p:nvGraphicFramePr>
          <p:cNvPr id="4" name="TextBox 5">
            <a:extLst>
              <a:ext uri="{FF2B5EF4-FFF2-40B4-BE49-F238E27FC236}">
                <a16:creationId xmlns:a16="http://schemas.microsoft.com/office/drawing/2014/main" id="{1EEABB33-8C5E-3A9B-9235-47EDFC3BD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379697"/>
              </p:ext>
            </p:extLst>
          </p:nvPr>
        </p:nvGraphicFramePr>
        <p:xfrm>
          <a:off x="1913137" y="3641742"/>
          <a:ext cx="13505353" cy="364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TextBox 5">
            <a:extLst>
              <a:ext uri="{FF2B5EF4-FFF2-40B4-BE49-F238E27FC236}">
                <a16:creationId xmlns:a16="http://schemas.microsoft.com/office/drawing/2014/main" id="{35B7E3D8-14D0-EF40-C865-76E87FBE3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906183"/>
              </p:ext>
            </p:extLst>
          </p:nvPr>
        </p:nvGraphicFramePr>
        <p:xfrm>
          <a:off x="1917453" y="5602988"/>
          <a:ext cx="13505353" cy="364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BBDFD-E042-D20D-176E-97BE8A85E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02D4C36A-42B5-F0C3-A890-2C16DC23870F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27D938C4-4685-DAD5-958A-AB8867F7D1B8}"/>
              </a:ext>
            </a:extLst>
          </p:cNvPr>
          <p:cNvSpPr txBox="1"/>
          <p:nvPr/>
        </p:nvSpPr>
        <p:spPr>
          <a:xfrm>
            <a:off x="1139069" y="1998695"/>
            <a:ext cx="15195043" cy="590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spcBef>
                <a:spcPts val="2400"/>
              </a:spcBef>
            </a:pPr>
            <a:r>
              <a:rPr lang="fr-CA" sz="2800" b="1" dirty="0">
                <a:solidFill>
                  <a:srgbClr val="FB961D"/>
                </a:solidFill>
                <a:ea typeface="+mn-lt"/>
              </a:rPr>
              <a:t>Ressources humaines et planification de la relève :</a:t>
            </a:r>
            <a:endParaRPr lang="fr-CA" sz="200" dirty="0">
              <a:ea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rgbClr val="973B5C"/>
                </a:solidFill>
                <a:ea typeface="+mn-lt"/>
              </a:rPr>
              <a:t>39 %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des directions générales et </a:t>
            </a:r>
            <a:r>
              <a:rPr lang="fr-CA" sz="2800" b="1" dirty="0">
                <a:solidFill>
                  <a:srgbClr val="973B5C"/>
                </a:solidFill>
                <a:ea typeface="+mn-lt"/>
              </a:rPr>
              <a:t>74 %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 des présidences de conseil d'administration prévoient de quitter leur poste dans les 3 ans à venir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rgbClr val="973B5C"/>
                </a:solidFill>
                <a:ea typeface="+mn-lt"/>
              </a:rPr>
              <a:t>65 %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des organisations caritatives n'ont pas de plan de succession pour les postes de direction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Former et encadrer le personnel interne pour les futures transitions de leadership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Fidéliser le personnel par la flexibilité, le soutien au bien-être et le développement professionnel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Plaider en faveur de la flexibilité des bailleurs de fonds en matière de salaires et d'investissements dans les ressources humaines</a:t>
            </a: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58086D1F-D62A-4D5B-6B38-0BA45286671F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20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A221179C-E28A-9C86-96AC-66D5EF5810E0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Stratégies </a:t>
            </a:r>
            <a:r>
              <a:rPr lang="fr-CA" sz="3800">
                <a:solidFill>
                  <a:srgbClr val="E95325"/>
                </a:solidFill>
              </a:rPr>
              <a:t>et recommandations</a:t>
            </a:r>
            <a:endParaRPr lang="fr-CA" sz="3800" noProof="0">
              <a:solidFill>
                <a:srgbClr val="E95325"/>
              </a:solidFill>
              <a:latin typeface="Arial"/>
              <a:cs typeface="Arial"/>
            </a:endParaRP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AC18852D-EAB4-841C-1B89-96B8A90D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381E0A8-969E-7E73-21EE-98C679A33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5876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BBBBD-6F90-339E-4281-3451CE4CF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04D5C4CD-EB36-3941-2DB5-D3CEA484B2A8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0DE90122-0ABB-694C-17EA-7E5A94D86A67}"/>
              </a:ext>
            </a:extLst>
          </p:cNvPr>
          <p:cNvSpPr txBox="1"/>
          <p:nvPr/>
        </p:nvSpPr>
        <p:spPr>
          <a:xfrm>
            <a:off x="1139069" y="1998695"/>
            <a:ext cx="15195043" cy="417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spcBef>
                <a:spcPts val="2400"/>
              </a:spcBef>
            </a:pPr>
            <a:r>
              <a:rPr lang="fr-CA" sz="2800" b="1" dirty="0">
                <a:solidFill>
                  <a:srgbClr val="FB961D"/>
                </a:solidFill>
                <a:ea typeface="+mn-lt"/>
              </a:rPr>
              <a:t>Bénévoles - Stratégies de recrutement et de fidélisation :</a:t>
            </a:r>
            <a:endParaRPr lang="fr-CA" sz="200" dirty="0">
              <a:ea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Les taux de bénévolat ont baissé de manière significative après la pandémie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Proposer des postes flexibles, à court terme ou à distance pour attirer plus d'aide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Moderniser l'inscription et la communication à l'aide d'outils conviviaux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Reconnaître publiquement les volontaires et faire connaître leur impact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Collaborer avec les entreprises pour que le bénévolat soit soutenu par l'employeur</a:t>
            </a: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B2386B80-A445-3C11-6B22-D9D26A437EC7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21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F4473C9E-EBF8-9A75-B48E-BC0937E664A8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Stratégies </a:t>
            </a:r>
            <a:r>
              <a:rPr lang="fr-CA" sz="3800">
                <a:solidFill>
                  <a:srgbClr val="E95325"/>
                </a:solidFill>
              </a:rPr>
              <a:t>et recommandations</a:t>
            </a:r>
            <a:endParaRPr lang="fr-CA" sz="3800" noProof="0">
              <a:solidFill>
                <a:srgbClr val="E95325"/>
              </a:solidFill>
              <a:latin typeface="Arial"/>
              <a:cs typeface="Arial"/>
            </a:endParaRP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690B7AA7-A690-9A3F-F299-39EC7EEDC0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86650A8-7CFB-109E-17B0-44CA2696F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2286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CFE57-4DAD-BC2C-E57E-0F932C8BC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137EAEB8-4AE6-D4E5-B95A-F70C2B53E45C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1BCE3698-3941-8A12-0098-EEBA75A49008}"/>
              </a:ext>
            </a:extLst>
          </p:cNvPr>
          <p:cNvSpPr txBox="1"/>
          <p:nvPr/>
        </p:nvSpPr>
        <p:spPr>
          <a:xfrm>
            <a:off x="1162319" y="2005976"/>
            <a:ext cx="15011131" cy="350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spcBef>
                <a:spcPts val="2400"/>
              </a:spcBef>
              <a:buClr>
                <a:srgbClr val="E95325"/>
              </a:buClr>
            </a:pP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Analyse de vos bases de données et stratégies de segmentation :</a:t>
            </a:r>
            <a:endParaRPr lang="fr-CA" sz="6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Stratégie de dons mensuels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Sollicitation des dons intermédiaires : Appels personnalisés</a:t>
            </a:r>
            <a:endParaRPr lang="fr-CA" sz="2800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Sollicitation de dons majeurs: Les plus nantis seront les moins impactés</a:t>
            </a:r>
            <a:endParaRPr lang="fr-CA" sz="2800" dirty="0">
              <a:solidFill>
                <a:srgbClr val="292929"/>
              </a:solidFill>
              <a:ea typeface="+mn-lt"/>
              <a:cs typeface="+mn-lt"/>
            </a:endParaRPr>
          </a:p>
          <a:p>
            <a:pPr marL="342900" indent="-3429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endParaRPr lang="fr-CA" sz="3200" dirty="0">
              <a:solidFill>
                <a:srgbClr val="292929"/>
              </a:solidFill>
              <a:ea typeface="+mn-lt"/>
            </a:endParaRP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844158A4-AFF4-315B-93C3-954F78C20394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22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D08818DC-CCC1-FE0B-3344-E73D9B920694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Stratégies </a:t>
            </a:r>
            <a:r>
              <a:rPr lang="fr-CA" sz="3800">
                <a:solidFill>
                  <a:srgbClr val="E95325"/>
                </a:solidFill>
              </a:rPr>
              <a:t>et recommandations</a:t>
            </a:r>
            <a:endParaRPr lang="fr-CA" sz="3800" noProof="0">
              <a:solidFill>
                <a:srgbClr val="E95325"/>
              </a:solidFill>
              <a:latin typeface="Arial"/>
              <a:cs typeface="Arial"/>
            </a:endParaRP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83692B95-1FDB-F104-1058-3EBCE2CAAC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D623302-2BAC-F189-6CDC-4F17CF78B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5475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BE7EF-0645-9152-2540-39ED750BB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46F8E718-D964-0735-ED05-C34759783D37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3CD4C6F9-128D-656F-1590-F125E436E73C}"/>
              </a:ext>
            </a:extLst>
          </p:cNvPr>
          <p:cNvSpPr txBox="1"/>
          <p:nvPr/>
        </p:nvSpPr>
        <p:spPr>
          <a:xfrm>
            <a:off x="1174885" y="1998293"/>
            <a:ext cx="15011131" cy="5071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spcBef>
                <a:spcPts val="2400"/>
              </a:spcBef>
            </a:pPr>
            <a:r>
              <a:rPr lang="fr-CA" sz="2800" b="1" dirty="0">
                <a:solidFill>
                  <a:srgbClr val="FB961D"/>
                </a:solidFill>
                <a:ea typeface="+mn-lt"/>
              </a:rPr>
              <a:t>Appels à la solidarité :</a:t>
            </a:r>
            <a:endParaRPr lang="fr-CA" sz="600" dirty="0">
              <a:ea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Utiliser des stratégies éprouvées pendant la pandémie de COVID-19</a:t>
            </a:r>
            <a:endParaRPr lang="fr-CA" sz="2800" b="1" dirty="0">
              <a:solidFill>
                <a:srgbClr val="FB961D"/>
              </a:solidFill>
              <a:ea typeface="+mn-lt"/>
            </a:endParaRPr>
          </a:p>
          <a:p>
            <a:pPr>
              <a:spcBef>
                <a:spcPts val="2400"/>
              </a:spcBef>
            </a:pPr>
            <a:endParaRPr lang="fr-CA" sz="1000" b="1" dirty="0">
              <a:solidFill>
                <a:srgbClr val="FB961D"/>
              </a:solidFill>
              <a:ea typeface="+mn-lt"/>
            </a:endParaRPr>
          </a:p>
          <a:p>
            <a:pPr>
              <a:spcBef>
                <a:spcPts val="2400"/>
              </a:spcBef>
            </a:pPr>
            <a:r>
              <a:rPr lang="fr-CA" sz="2800" b="1" dirty="0">
                <a:solidFill>
                  <a:srgbClr val="FB961D"/>
                </a:solidFill>
                <a:ea typeface="+mn-lt"/>
              </a:rPr>
              <a:t>Diversifier les sources de financement :</a:t>
            </a:r>
            <a:endParaRPr lang="fr-CA" sz="600" dirty="0">
              <a:ea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Solliciter les fondations privées et les entreprises résistantes à la crise ainsi que les personnes donatrices fortunées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Explorer les subventions gouvernementales 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Lancer des campagnes de financement participatif</a:t>
            </a:r>
            <a:endParaRPr lang="fr-CA" sz="2800" dirty="0"/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C2BCFF4C-56D9-1B49-8A3C-EA0D11D87B1C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23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AA7D5ABD-2FB5-009D-7644-6D67C36C62D7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Stratégies </a:t>
            </a:r>
            <a:r>
              <a:rPr lang="fr-CA" sz="3800">
                <a:solidFill>
                  <a:srgbClr val="E95325"/>
                </a:solidFill>
              </a:rPr>
              <a:t>et recommandations</a:t>
            </a:r>
            <a:endParaRPr lang="fr-CA" sz="3800" noProof="0">
              <a:solidFill>
                <a:srgbClr val="E95325"/>
              </a:solidFill>
              <a:latin typeface="Arial"/>
              <a:cs typeface="Arial"/>
            </a:endParaRP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B2CB555D-B7C2-235E-0BAE-E3905776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D1693AB8-D51F-6AE1-C25F-7D554DD6C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714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E8C17-DADE-C935-4DEA-CAA9E698F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4B5DDDC1-7177-99A7-986A-6354672CBB25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431EF91B-1871-DE6B-5341-FB040B7D0479}"/>
              </a:ext>
            </a:extLst>
          </p:cNvPr>
          <p:cNvSpPr txBox="1"/>
          <p:nvPr/>
        </p:nvSpPr>
        <p:spPr>
          <a:xfrm>
            <a:off x="1162319" y="2005978"/>
            <a:ext cx="15011131" cy="5071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spcBef>
                <a:spcPts val="2400"/>
              </a:spcBef>
            </a:pPr>
            <a:r>
              <a:rPr lang="fr-CA" sz="2800" b="1" dirty="0">
                <a:solidFill>
                  <a:srgbClr val="FB961D"/>
                </a:solidFill>
                <a:ea typeface="+mn-lt"/>
                <a:cs typeface="+mn-lt"/>
              </a:rPr>
              <a:t>Collaborer</a:t>
            </a: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 avec d'autres organisations :</a:t>
            </a:r>
            <a:endParaRPr lang="fr-CA" sz="6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Créer des partenariats avec des organisations aux missions similaires pour maximiser l'impact et les opportunités de financement</a:t>
            </a:r>
          </a:p>
          <a:p>
            <a:pPr>
              <a:spcBef>
                <a:spcPts val="2400"/>
              </a:spcBef>
              <a:buClr>
                <a:srgbClr val="E95325"/>
              </a:buClr>
            </a:pPr>
            <a:endParaRPr lang="fr-CA" sz="1000" noProof="0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2400"/>
              </a:spcBef>
              <a:buClr>
                <a:srgbClr val="E95325"/>
              </a:buClr>
            </a:pPr>
            <a:r>
              <a:rPr lang="fr-CA" sz="2800" b="1" dirty="0">
                <a:solidFill>
                  <a:srgbClr val="FB961D"/>
                </a:solidFill>
                <a:ea typeface="+mn-lt"/>
              </a:rPr>
              <a:t>Utiliser des outils technologiques :</a:t>
            </a:r>
            <a:endParaRPr lang="fr-CA" sz="600" dirty="0">
              <a:ea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Automatiser les remerciements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Personnaliser les communications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</a:rPr>
              <a:t>Segmenter les personnes donatrices pour adapter les messages</a:t>
            </a:r>
            <a:endParaRPr lang="fr-CA" sz="2800" dirty="0"/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0E1538BF-C575-0848-783E-A175BCFDF16C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24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0C275DBD-A44E-4CC1-1EA4-88BF894EAFE0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Stratégies </a:t>
            </a:r>
            <a:r>
              <a:rPr lang="fr-CA" sz="3800">
                <a:solidFill>
                  <a:srgbClr val="E95325"/>
                </a:solidFill>
              </a:rPr>
              <a:t>et recommandations</a:t>
            </a:r>
            <a:endParaRPr lang="fr-CA" sz="3800" noProof="0">
              <a:solidFill>
                <a:srgbClr val="E95325"/>
              </a:solidFill>
              <a:latin typeface="Arial"/>
              <a:cs typeface="Arial"/>
            </a:endParaRP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D5AC7916-CC12-9181-EFB6-AB7F3D56F8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E98BBE00-61FD-FE48-65E0-5F45001E8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423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50FA0-2538-8C80-688A-6F92CD9B4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71FB2801-FA01-8653-C91D-B50ABA6E9EA7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2E45594-442D-EED3-3693-5F567301725B}"/>
              </a:ext>
            </a:extLst>
          </p:cNvPr>
          <p:cNvSpPr/>
          <p:nvPr/>
        </p:nvSpPr>
        <p:spPr>
          <a:xfrm>
            <a:off x="1139720" y="1730160"/>
            <a:ext cx="15033729" cy="6592735"/>
          </a:xfrm>
          <a:prstGeom prst="roundRect">
            <a:avLst>
              <a:gd name="adj" fmla="val 10000"/>
            </a:avLst>
          </a:prstGeom>
          <a:solidFill>
            <a:srgbClr val="8D9F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FFA9CAE7-A571-364E-00B9-3068B6C66E30}"/>
              </a:ext>
            </a:extLst>
          </p:cNvPr>
          <p:cNvSpPr txBox="1"/>
          <p:nvPr/>
        </p:nvSpPr>
        <p:spPr>
          <a:xfrm>
            <a:off x="1581150" y="2007146"/>
            <a:ext cx="14592299" cy="5979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pPr>
              <a:spcBef>
                <a:spcPts val="1800"/>
              </a:spcBef>
              <a:buClr>
                <a:srgbClr val="E95325"/>
              </a:buClr>
            </a:pPr>
            <a:r>
              <a:rPr lang="fr-CA" sz="2800" b="1" noProof="0" dirty="0">
                <a:solidFill>
                  <a:srgbClr val="973B5C"/>
                </a:solidFill>
                <a:ea typeface="+mn-lt"/>
                <a:cs typeface="+mn-lt"/>
              </a:rPr>
              <a:t>Points clés :</a:t>
            </a:r>
            <a:endParaRPr lang="fr-CA" sz="2800" noProof="0" dirty="0">
              <a:solidFill>
                <a:srgbClr val="973B5C"/>
              </a:solidFill>
              <a:ea typeface="+mn-lt"/>
              <a:cs typeface="+mn-lt"/>
            </a:endParaRPr>
          </a:p>
          <a:p>
            <a:pPr marL="457200" indent="-457200">
              <a:spcBef>
                <a:spcPts val="1800"/>
              </a:spcBef>
              <a:buClr>
                <a:srgbClr val="973B5C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Les tarifs douaniers menacent la stabilité économique et les contributions philanthropiques</a:t>
            </a:r>
          </a:p>
          <a:p>
            <a:pPr marL="457200" indent="-457200">
              <a:spcBef>
                <a:spcPts val="1800"/>
              </a:spcBef>
              <a:buClr>
                <a:srgbClr val="973B5C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Baisse des dons, réduction des subventions et vulnérabilité des organismes communautaires</a:t>
            </a:r>
          </a:p>
          <a:p>
            <a:pPr marL="457200" indent="-457200">
              <a:spcBef>
                <a:spcPts val="1800"/>
              </a:spcBef>
              <a:buClr>
                <a:srgbClr val="973B5C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Tendance inquiétante : Déclin des dons, du volontariat et des dons en nature</a:t>
            </a:r>
          </a:p>
          <a:p>
            <a:pPr marL="457200" indent="-457200">
              <a:spcBef>
                <a:spcPts val="1800"/>
              </a:spcBef>
              <a:buClr>
                <a:srgbClr val="973B5C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Forte dépendance aux grandes personnes donatrices et diminution des dons réguliers</a:t>
            </a:r>
          </a:p>
          <a:p>
            <a:pPr marL="457200" indent="-457200">
              <a:spcBef>
                <a:spcPts val="1800"/>
              </a:spcBef>
              <a:buClr>
                <a:srgbClr val="973B5C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Déclin intergénérationnel et affaiblissement des motivations prosociales</a:t>
            </a:r>
          </a:p>
          <a:p>
            <a:pPr marL="457200" indent="-457200">
              <a:spcBef>
                <a:spcPts val="1800"/>
              </a:spcBef>
              <a:buClr>
                <a:srgbClr val="973B5C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Diversifier les sources de financement et renforcer la communication</a:t>
            </a:r>
          </a:p>
          <a:p>
            <a:pPr marL="457200" indent="-457200">
              <a:spcBef>
                <a:spcPts val="1800"/>
              </a:spcBef>
              <a:buClr>
                <a:srgbClr val="973B5C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Engager et fidéliser les personnes donatrices pour maintenir le soutien</a:t>
            </a: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34709692-9FC2-0576-1D90-21F98AFBF5A4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25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025E01E3-88ED-B905-9157-D9A557E3797E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Récapitulatif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94F666AB-98E5-9CE0-D2CE-8BBB4FE2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5551F24D-DE95-5851-D4EC-01C9B8070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9030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"/>
          <p:cNvSpPr/>
          <p:nvPr/>
        </p:nvSpPr>
        <p:spPr>
          <a:xfrm>
            <a:off x="0" y="0"/>
            <a:ext cx="17340263" cy="8581736"/>
          </a:xfrm>
          <a:prstGeom prst="rect">
            <a:avLst/>
          </a:prstGeom>
          <a:solidFill>
            <a:srgbClr val="25224D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lnSpc>
                <a:spcPts val="1900"/>
              </a:lnSpc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pic>
        <p:nvPicPr>
          <p:cNvPr id="4" name="bnp pattern_reversed.png" descr="bnp pattern_reversed.png">
            <a:extLst>
              <a:ext uri="{FF2B5EF4-FFF2-40B4-BE49-F238E27FC236}">
                <a16:creationId xmlns:a16="http://schemas.microsoft.com/office/drawing/2014/main" id="{6F7AAF24-E68E-5FF0-AF6E-7CBB2190F3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rcRect l="19254" t="10066" r="23300" b="22415"/>
          <a:stretch>
            <a:fillRect/>
          </a:stretch>
        </p:blipFill>
        <p:spPr>
          <a:xfrm>
            <a:off x="-1" y="-2936927"/>
            <a:ext cx="17526001" cy="11501333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ZoneTexte 7"/>
          <p:cNvSpPr txBox="1"/>
          <p:nvPr/>
        </p:nvSpPr>
        <p:spPr>
          <a:xfrm>
            <a:off x="1143354" y="1976549"/>
            <a:ext cx="14736726" cy="4698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>
              <a:defRPr sz="6000" b="1" spc="-95"/>
            </a:pPr>
            <a:r>
              <a:rPr lang="fr-CA" sz="6000" noProof="0"/>
              <a:t>QUESTIONS</a:t>
            </a:r>
            <a:r>
              <a:rPr lang="fr-CA" sz="6000"/>
              <a:t> </a:t>
            </a:r>
            <a:r>
              <a:rPr lang="fr-CA" sz="6000" noProof="0"/>
              <a:t>?</a:t>
            </a:r>
          </a:p>
          <a:p>
            <a:pPr>
              <a:defRPr sz="6000" b="1" spc="-95"/>
            </a:pPr>
            <a:endParaRPr lang="fr-CA" sz="6000" spc="-96" noProof="0"/>
          </a:p>
          <a:p>
            <a:pPr>
              <a:defRPr sz="6000" b="1" spc="-95"/>
            </a:pPr>
            <a:r>
              <a:rPr lang="fr-CA"/>
              <a:t>Ensemble, élevons la philanthropie !</a:t>
            </a:r>
          </a:p>
          <a:p>
            <a:pPr>
              <a:defRPr sz="6000" b="1" spc="-95"/>
            </a:pPr>
            <a:endParaRPr lang="fr-CA" sz="4800" spc="-96" noProof="0"/>
          </a:p>
          <a:p>
            <a:pPr>
              <a:defRPr sz="4000" b="1" spc="-96"/>
            </a:pPr>
            <a:r>
              <a:rPr lang="fr-CA" sz="4800" spc="-96" noProof="0">
                <a:solidFill>
                  <a:srgbClr val="FB961D"/>
                </a:solidFill>
              </a:rPr>
              <a:t>1 888 528-8566 </a:t>
            </a:r>
            <a:r>
              <a:rPr lang="fr-CA" sz="4800" spc="-96" noProof="0">
                <a:solidFill>
                  <a:schemeClr val="bg1"/>
                </a:solidFill>
              </a:rPr>
              <a:t>– info@</a:t>
            </a:r>
            <a:r>
              <a:rPr lang="fr-CA" sz="4800" spc="-96" noProof="0">
                <a:solidFill>
                  <a:srgbClr val="FB961D"/>
                </a:solidFill>
              </a:rPr>
              <a:t>bnp</a:t>
            </a:r>
            <a:r>
              <a:rPr lang="fr-CA" sz="4800" spc="-96" noProof="0">
                <a:solidFill>
                  <a:schemeClr val="bg1"/>
                </a:solidFill>
              </a:rPr>
              <a:t>inspire.com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B9D458FE-4688-85CB-D61C-BA07F298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7F8B408-7B18-950F-C643-A57F589F6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"/>
          <p:cNvSpPr/>
          <p:nvPr/>
        </p:nvSpPr>
        <p:spPr>
          <a:xfrm>
            <a:off x="0" y="0"/>
            <a:ext cx="17340263" cy="8581736"/>
          </a:xfrm>
          <a:prstGeom prst="rect">
            <a:avLst/>
          </a:prstGeom>
          <a:solidFill>
            <a:srgbClr val="8D9FD1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lnSpc>
                <a:spcPts val="1900"/>
              </a:lnSpc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pic>
        <p:nvPicPr>
          <p:cNvPr id="177" name="bnp pattern_reversed.png" descr="bnp pattern_reversed.png"/>
          <p:cNvPicPr>
            <a:picLocks noChangeAspect="1"/>
          </p:cNvPicPr>
          <p:nvPr/>
        </p:nvPicPr>
        <p:blipFill>
          <a:blip r:embed="rId3">
            <a:alphaModFix amt="17000"/>
          </a:blip>
          <a:srcRect l="19254" t="10066" r="23300" b="22415"/>
          <a:stretch>
            <a:fillRect/>
          </a:stretch>
        </p:blipFill>
        <p:spPr>
          <a:xfrm>
            <a:off x="0" y="-2258270"/>
            <a:ext cx="17583150" cy="1153883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Bien choisir sa cause et son organisme"/>
          <p:cNvSpPr txBox="1"/>
          <p:nvPr/>
        </p:nvSpPr>
        <p:spPr>
          <a:xfrm>
            <a:off x="1140065" y="2416852"/>
            <a:ext cx="15194697" cy="3748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pPr>
              <a:spcBef>
                <a:spcPts val="0"/>
              </a:spcBef>
              <a:defRPr sz="8000" b="1" spc="-96"/>
            </a:pPr>
            <a:r>
              <a:rPr lang="fr-CA" sz="7800" noProof="0" dirty="0"/>
              <a:t>Tarifs douaniers : </a:t>
            </a:r>
          </a:p>
          <a:p>
            <a:pPr>
              <a:spcBef>
                <a:spcPts val="0"/>
              </a:spcBef>
              <a:defRPr sz="8000" b="1" spc="-96"/>
            </a:pPr>
            <a:r>
              <a:rPr lang="fr-CA" sz="7800" noProof="0" dirty="0"/>
              <a:t>Quels impacts pour le secteur philanthropique canadien ?</a:t>
            </a:r>
          </a:p>
        </p:txBody>
      </p:sp>
      <p:pic>
        <p:nvPicPr>
          <p:cNvPr id="179" name="bnp-inspire-logo_30-100px_rgb.png" descr="bnp-inspire-logo_30-100px_rgb.png"/>
          <p:cNvPicPr>
            <a:picLocks noChangeAspect="1"/>
          </p:cNvPicPr>
          <p:nvPr/>
        </p:nvPicPr>
        <p:blipFill>
          <a:blip r:embed="rId4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5A6D806-C4E2-F92B-5424-CB6C10110D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7B28B-987C-0DAE-EB1F-8EA2F99AC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234B82F4-E013-068E-D14C-88C4E5C3E8B0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D7AA9EAB-7D85-F997-3258-740CEA7880CF}"/>
              </a:ext>
            </a:extLst>
          </p:cNvPr>
          <p:cNvSpPr txBox="1"/>
          <p:nvPr/>
        </p:nvSpPr>
        <p:spPr>
          <a:xfrm>
            <a:off x="1162319" y="2007148"/>
            <a:ext cx="15011131" cy="852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pPr>
              <a:buClr>
                <a:srgbClr val="E95325"/>
              </a:buClr>
            </a:pP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Objectifs du webinaire :</a:t>
            </a:r>
          </a:p>
          <a:p>
            <a:pPr>
              <a:buClr>
                <a:srgbClr val="E95325"/>
              </a:buClr>
            </a:pPr>
            <a:endParaRPr lang="fr-CA" sz="18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D2E41F19-172E-B396-212B-758581766C0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4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D4CD5647-CA33-659A-568B-E31403CE41E5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r>
              <a:rPr lang="fr-CA" sz="3800" noProof="0" dirty="0">
                <a:solidFill>
                  <a:srgbClr val="E95325"/>
                </a:solidFill>
                <a:latin typeface="Arial"/>
                <a:cs typeface="Arial"/>
              </a:rPr>
              <a:t>Introduction et objectifs du webinaire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8D0D59CE-ED12-FE83-F4C4-11581D2D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4675E2BE-ED28-A78F-BFFD-B2B0F1CCB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  <p:graphicFrame>
        <p:nvGraphicFramePr>
          <p:cNvPr id="4" name="TextBox 5">
            <a:extLst>
              <a:ext uri="{FF2B5EF4-FFF2-40B4-BE49-F238E27FC236}">
                <a16:creationId xmlns:a16="http://schemas.microsoft.com/office/drawing/2014/main" id="{E4CC3BD7-3A03-EE7A-D026-D5CF253F8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285950"/>
              </p:ext>
            </p:extLst>
          </p:nvPr>
        </p:nvGraphicFramePr>
        <p:xfrm>
          <a:off x="1915207" y="2921071"/>
          <a:ext cx="13505353" cy="364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674231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5893A-F2D3-133A-4476-FECF70553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22906011-38F7-B117-C014-A5AFFF3F46F0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DCA82C75-F4B0-B88A-9B9F-BC87A0717FBE}"/>
              </a:ext>
            </a:extLst>
          </p:cNvPr>
          <p:cNvSpPr txBox="1"/>
          <p:nvPr/>
        </p:nvSpPr>
        <p:spPr>
          <a:xfrm>
            <a:off x="1162319" y="2007148"/>
            <a:ext cx="15011131" cy="62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pPr>
              <a:buClr>
                <a:srgbClr val="E95325"/>
              </a:buClr>
            </a:pP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Tarifs douaniers: En quoi ça consiste ? </a:t>
            </a:r>
            <a:endParaRPr lang="fr-CA" sz="18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Une taxe imposée par un pays aux biens provenant d’un autre pays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Les États-Unis ont imposé en mars des tarifs de </a:t>
            </a:r>
            <a:r>
              <a:rPr lang="fr-CA" sz="2800" b="1" dirty="0">
                <a:solidFill>
                  <a:srgbClr val="973B5C"/>
                </a:solidFill>
                <a:ea typeface="+mn-lt"/>
                <a:cs typeface="+mn-lt"/>
              </a:rPr>
              <a:t>25 %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 sur l’aluminium et l’acier et </a:t>
            </a:r>
            <a:r>
              <a:rPr lang="fr-CA" sz="2800" b="1" dirty="0">
                <a:solidFill>
                  <a:srgbClr val="973B5C"/>
                </a:solidFill>
                <a:ea typeface="+mn-lt"/>
                <a:cs typeface="+mn-lt"/>
              </a:rPr>
              <a:t>10 %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 sur l’énergie du Canada, une autre série de tarifs pourraient s’ajouter le 2 avril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Le Canada a répliqué avec des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tarifs sur différents produits américains, une autre série de tarifs pourraient s’ajouter le 2 avril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Le Canada a imposé en mars des tarifs sur les véhicules électriques chinois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La Chine a répliqué avec des </a:t>
            </a: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tarifs sur l’huile de canola (100 %), le porc et les produits aquatiques (25 %)</a:t>
            </a:r>
          </a:p>
          <a:p>
            <a:pPr>
              <a:spcBef>
                <a:spcPts val="2400"/>
              </a:spcBef>
              <a:buClr>
                <a:srgbClr val="E95325"/>
              </a:buClr>
            </a:pPr>
            <a:r>
              <a:rPr lang="fr-CA" sz="32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 </a:t>
            </a:r>
            <a:endParaRPr lang="fr-CA" sz="32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BE304C5A-FF0A-1270-E4F8-3DA16961AEB1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5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F1D62E65-4CF2-003D-64D1-EC5319CD8EAC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r>
              <a:rPr lang="fr-CA" sz="3800" noProof="0" dirty="0">
                <a:solidFill>
                  <a:srgbClr val="E95325"/>
                </a:solidFill>
                <a:latin typeface="Arial"/>
                <a:cs typeface="Arial"/>
              </a:rPr>
              <a:t>Introduction et objectifs du webinaire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00960052-4B3B-3EF4-1399-2C4F3D11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30213" y="8696543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9FE5A38-4F4C-7228-3485-467E5B5B6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14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ED763-36FE-37EA-5931-857A0B810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70F569C6-534F-B869-9962-C83ADEB5D712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28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67AC6BA9-3FFB-53BF-C3DC-9A2FA5D6B6B1}"/>
              </a:ext>
            </a:extLst>
          </p:cNvPr>
          <p:cNvSpPr txBox="1"/>
          <p:nvPr/>
        </p:nvSpPr>
        <p:spPr>
          <a:xfrm>
            <a:off x="1162319" y="1949998"/>
            <a:ext cx="15011131" cy="6433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buClr>
                <a:srgbClr val="E95325"/>
              </a:buClr>
            </a:pP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Impact des tarifs douaniers sur l’économie canadienne :</a:t>
            </a:r>
          </a:p>
          <a:p>
            <a:pPr>
              <a:buClr>
                <a:srgbClr val="E95325"/>
              </a:buClr>
            </a:pPr>
            <a:endParaRPr lang="fr-CA" sz="1000" b="1" noProof="0" dirty="0">
              <a:solidFill>
                <a:srgbClr val="FB961D"/>
              </a:solidFill>
              <a:ea typeface="+mn-lt"/>
              <a:cs typeface="+mn-lt"/>
            </a:endParaRP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Imposition de tarifs douaniers de plus de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25 %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sur les exportations canadiennes vers les États-Unis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Prévision de croissance initiale :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+2 % 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(2025)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Risque de récession : Baisse potentielle du PIB jusqu’à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2,5 %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à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6 % 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en cas d’escalade de la guerre commerciale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Comparaison avec les récessions passées :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1981-1982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(-5 % PIB) et </a:t>
            </a:r>
            <a:r>
              <a:rPr lang="fr-CA" sz="2800" b="1" noProof="0" dirty="0">
                <a:solidFill>
                  <a:srgbClr val="973B5C"/>
                </a:solidFill>
                <a:latin typeface="Arial"/>
                <a:ea typeface="+mn-lt"/>
                <a:cs typeface="+mn-lt"/>
              </a:rPr>
              <a:t>2008-2009</a:t>
            </a: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(-13,2 % de contributions philanthropiques)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Inflation créée par la hausse des coûts consécutives aux tarifs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Réduction probable des revenus des entreprises et des ménages, entraînant une baisse des dons</a:t>
            </a:r>
          </a:p>
          <a:p>
            <a:pPr>
              <a:buClr>
                <a:srgbClr val="E95325"/>
              </a:buClr>
            </a:pPr>
            <a:br>
              <a:rPr lang="fr-CA" sz="2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</a:br>
            <a:endParaRPr lang="fr-CA" sz="200" noProof="0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E95325"/>
              </a:buClr>
            </a:pP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S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</a:rPr>
              <a:t>ource : 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Analyse statistique sur les impacts des tarifs américains sur l'économie québécoise | BCF Avocats d'affaires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</a:rPr>
              <a:t>, 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</a:t>
            </a:r>
            <a:r>
              <a:rPr lang="fr-CA" sz="1600" i="1" noProof="0" dirty="0" err="1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Strategically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Engage In </a:t>
            </a:r>
            <a:r>
              <a:rPr lang="fr-CA" sz="1600" i="1" noProof="0" dirty="0" err="1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Philanthropy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1600" i="1" noProof="0" dirty="0" err="1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Crisis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</a:rPr>
              <a:t>, 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Ralentissements durant les périodes de croissance économique</a:t>
            </a:r>
            <a:endParaRPr lang="fr-CA" sz="1600" i="1" noProof="0" dirty="0">
              <a:solidFill>
                <a:srgbClr val="8D9FD2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2750573B-2EFB-A02D-F714-0CEF9A92430C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6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382C1633-8F2D-3953-B14D-815AA76D677B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r>
              <a:rPr lang="fr-CA" sz="3800" noProof="0" dirty="0">
                <a:solidFill>
                  <a:srgbClr val="E95325"/>
                </a:solidFill>
                <a:latin typeface="Arial"/>
                <a:cs typeface="Arial"/>
              </a:rPr>
              <a:t>Contexte économique 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206ED825-633A-69FF-0A6B-85CBF880EE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0108D178-8454-338A-0E37-67F236ADDB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846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51324-3039-154F-D5B0-CB2786561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721DB734-D1AF-2325-4188-AF5040220A26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86AA287C-09D8-E0ED-99F2-9DC1A836850E}"/>
              </a:ext>
            </a:extLst>
          </p:cNvPr>
          <p:cNvSpPr txBox="1"/>
          <p:nvPr/>
        </p:nvSpPr>
        <p:spPr>
          <a:xfrm>
            <a:off x="1162319" y="2007148"/>
            <a:ext cx="15011131" cy="523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pPr>
              <a:buClr>
                <a:srgbClr val="E95325"/>
              </a:buClr>
            </a:pP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Secteurs les plus touchés :</a:t>
            </a:r>
          </a:p>
          <a:p>
            <a:pPr>
              <a:buClr>
                <a:srgbClr val="E95325"/>
              </a:buClr>
            </a:pPr>
            <a:endParaRPr lang="fr-CA" sz="1000" b="1" noProof="0" dirty="0">
              <a:solidFill>
                <a:srgbClr val="FB961D"/>
              </a:solidFill>
              <a:ea typeface="+mn-lt"/>
              <a:cs typeface="+mn-lt"/>
            </a:endParaRP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Automobile (Ontario) : Licenciements et baisse des exportations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Manufacturier (Québec – notamment Saguenay-Lac-Saint-Jean, Côte-Nord, Chaudière-Appalaches, Centre-du-Québec) : Pertes d’emplois et baisse de la production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Agroalimentaire : Hausse des coûts d’importation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Commerce de détail : Réduction du pouvoir d’achat</a:t>
            </a:r>
          </a:p>
          <a:p>
            <a:pPr marL="457200" indent="-457200"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Ces impacts pourraient réduire la capacité des individus et des entreprises à soutenir les causes philanthropiques</a:t>
            </a:r>
          </a:p>
          <a:p>
            <a:pPr>
              <a:buClr>
                <a:srgbClr val="E95325"/>
              </a:buClr>
            </a:pPr>
            <a:endParaRPr lang="fr-CA" sz="2400" noProof="0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E95325"/>
              </a:buClr>
            </a:pPr>
            <a:r>
              <a:rPr lang="fr-CA" sz="1600" i="1" noProof="0" dirty="0">
                <a:solidFill>
                  <a:srgbClr val="8D9FD2"/>
                </a:solidFill>
                <a:ea typeface="+mn-lt"/>
                <a:cs typeface="+mn-lt"/>
              </a:rPr>
              <a:t>S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</a:rPr>
              <a:t>ource : 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Analyse statistique sur les impacts des tarifs américains sur l'économie québécoise | BCF Avocats d'affaires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</a:rPr>
              <a:t>, 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</a:t>
            </a:r>
            <a:r>
              <a:rPr lang="fr-CA" sz="1600" i="1" noProof="0" dirty="0" err="1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Strategically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Engage In </a:t>
            </a:r>
            <a:r>
              <a:rPr lang="fr-CA" sz="1600" i="1" noProof="0" dirty="0" err="1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Philanthropy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1600" i="1" noProof="0" dirty="0" err="1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Crisis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</a:rPr>
              <a:t>, </a:t>
            </a:r>
            <a:r>
              <a:rPr lang="fr-CA" sz="1600" i="1" noProof="0" dirty="0">
                <a:solidFill>
                  <a:srgbClr val="8D9FD2"/>
                </a:solidFill>
                <a:latin typeface="Arial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Ralentissements durant les périodes de croissance économique</a:t>
            </a:r>
            <a:endParaRPr lang="fr-CA" sz="1600" i="1" noProof="0" dirty="0">
              <a:solidFill>
                <a:srgbClr val="8D9FD2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34CBFAE8-AF16-07A6-81F7-09927733FF5B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7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033D068E-14D5-2215-3242-C7757DAB5CC2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7092" tIns="27092" rIns="27092" bIns="27092" anchor="t">
            <a:spAutoFit/>
          </a:bodyPr>
          <a:lstStyle/>
          <a:p>
            <a:r>
              <a:rPr lang="fr-CA" sz="3800" noProof="0" dirty="0">
                <a:solidFill>
                  <a:srgbClr val="E95325"/>
                </a:solidFill>
                <a:latin typeface="Arial"/>
                <a:cs typeface="Arial"/>
              </a:rPr>
              <a:t>Contexte économique 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F371166F-BC90-AF40-5FA4-E0931780896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04260218-E3C0-8063-2E62-0788C50474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17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2B472-1A94-CB56-FDAB-B36188651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F803020B-11F2-49FE-A542-2B5AD9696575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14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5ED4ACC8-26AE-0A87-1EBD-7F4536286D45}"/>
              </a:ext>
            </a:extLst>
          </p:cNvPr>
          <p:cNvSpPr txBox="1"/>
          <p:nvPr/>
        </p:nvSpPr>
        <p:spPr>
          <a:xfrm>
            <a:off x="1162319" y="2005978"/>
            <a:ext cx="15011131" cy="270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pPr>
              <a:buClr>
                <a:srgbClr val="E95325"/>
              </a:buClr>
            </a:pP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Conséquences pour les organisations :</a:t>
            </a:r>
            <a:endParaRPr lang="fr-CA" sz="1000" noProof="0" dirty="0">
              <a:solidFill>
                <a:schemeClr val="tx2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Baisse des contributions privées et corporatives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Réduction des subventions publiques</a:t>
            </a:r>
          </a:p>
          <a:p>
            <a:pPr marL="457200" indent="-457200">
              <a:spcBef>
                <a:spcPts val="24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Pression accrue sur les programmes et services offerts</a:t>
            </a: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DF81E01F-71BA-F1FC-8036-59118C71311B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8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65299DDA-2B28-1CAF-3775-D441CE387C27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r>
              <a:rPr lang="fr-CA" sz="3800" noProof="0">
                <a:solidFill>
                  <a:srgbClr val="E95325"/>
                </a:solidFill>
                <a:latin typeface="Arial"/>
                <a:cs typeface="Arial"/>
              </a:rPr>
              <a:t>Impacts directs des tarifs douaniers sur le secteur philanthropique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4591B05E-5F45-2F48-C041-8BA6C3A45C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41978426-57E1-AE12-8F30-37B8653BEF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238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D5F1E-7FAE-258B-FBF1-689FF5679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ounded Rectangle">
            <a:extLst>
              <a:ext uri="{FF2B5EF4-FFF2-40B4-BE49-F238E27FC236}">
                <a16:creationId xmlns:a16="http://schemas.microsoft.com/office/drawing/2014/main" id="{1246D461-FD3C-ECF9-6A17-69B6DC9C59AF}"/>
              </a:ext>
            </a:extLst>
          </p:cNvPr>
          <p:cNvSpPr>
            <a:spLocks/>
          </p:cNvSpPr>
          <p:nvPr/>
        </p:nvSpPr>
        <p:spPr>
          <a:xfrm>
            <a:off x="0" y="0"/>
            <a:ext cx="17340263" cy="86098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7092" tIns="27092" rIns="27092" bIns="27092" anchor="ctr"/>
          <a:lstStyle/>
          <a:p>
            <a:pPr algn="ctr" defTabSz="587051">
              <a:spcBef>
                <a:spcPts val="0"/>
              </a:spcBef>
              <a:defRPr sz="1400">
                <a:solidFill>
                  <a:srgbClr val="E95325"/>
                </a:solidFill>
              </a:defRPr>
            </a:pPr>
            <a:endParaRPr lang="fr-CA" sz="3200" noProof="0"/>
          </a:p>
        </p:txBody>
      </p:sp>
      <p:sp>
        <p:nvSpPr>
          <p:cNvPr id="6" name="Ce qui nous distingue…">
            <a:extLst>
              <a:ext uri="{FF2B5EF4-FFF2-40B4-BE49-F238E27FC236}">
                <a16:creationId xmlns:a16="http://schemas.microsoft.com/office/drawing/2014/main" id="{C9C2153A-FD19-4796-2D82-F695EADDEE91}"/>
              </a:ext>
            </a:extLst>
          </p:cNvPr>
          <p:cNvSpPr txBox="1"/>
          <p:nvPr/>
        </p:nvSpPr>
        <p:spPr>
          <a:xfrm>
            <a:off x="1162319" y="2005978"/>
            <a:ext cx="15011131" cy="2699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pPr>
              <a:buClr>
                <a:srgbClr val="E95325"/>
              </a:buClr>
            </a:pPr>
            <a:r>
              <a:rPr lang="fr-CA" sz="2800" b="1" noProof="0" dirty="0">
                <a:solidFill>
                  <a:srgbClr val="FB961D"/>
                </a:solidFill>
                <a:ea typeface="+mn-lt"/>
                <a:cs typeface="+mn-lt"/>
              </a:rPr>
              <a:t>Secteurs plus à risque :</a:t>
            </a:r>
            <a:endParaRPr lang="fr-CA" sz="1000" b="1" noProof="0" dirty="0">
              <a:solidFill>
                <a:srgbClr val="FB961D"/>
              </a:solidFill>
              <a:ea typeface="+mn-lt"/>
              <a:cs typeface="+mn-lt"/>
            </a:endParaRPr>
          </a:p>
          <a:p>
            <a:pPr marL="457200" indent="-457200">
              <a:spcBef>
                <a:spcPts val="30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Organismes fortement dépendants des dons individuels et campagne annuelle</a:t>
            </a:r>
          </a:p>
          <a:p>
            <a:pPr marL="457200" indent="-457200">
              <a:spcBef>
                <a:spcPts val="3000"/>
              </a:spcBef>
              <a:buClr>
                <a:srgbClr val="E95325"/>
              </a:buClr>
              <a:buFont typeface="Arial" panose="020B0604020202020204" pitchFamily="34" charset="0"/>
              <a:buChar char="•"/>
            </a:pPr>
            <a:r>
              <a:rPr lang="fr-CA" sz="2800" noProof="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Causes locales et associations de proximité</a:t>
            </a:r>
          </a:p>
          <a:p>
            <a:pPr>
              <a:buClr>
                <a:srgbClr val="E95325"/>
              </a:buClr>
            </a:pPr>
            <a:endParaRPr lang="fr-CA" sz="3200" noProof="0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24" name="Text">
            <a:extLst>
              <a:ext uri="{FF2B5EF4-FFF2-40B4-BE49-F238E27FC236}">
                <a16:creationId xmlns:a16="http://schemas.microsoft.com/office/drawing/2014/main" id="{74891801-F67A-AE07-683C-769513DFD628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2622379" y="9021066"/>
            <a:ext cx="139673" cy="2393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CA" noProof="0" smtClean="0"/>
              <a:t>9</a:t>
            </a:fld>
            <a:endParaRPr lang="fr-CA" noProof="0"/>
          </a:p>
        </p:txBody>
      </p:sp>
      <p:sp>
        <p:nvSpPr>
          <p:cNvPr id="226" name="Plus de 20 ans d’accompagnement auprès des organisations !">
            <a:extLst>
              <a:ext uri="{FF2B5EF4-FFF2-40B4-BE49-F238E27FC236}">
                <a16:creationId xmlns:a16="http://schemas.microsoft.com/office/drawing/2014/main" id="{EB84E235-C519-F250-698D-8933E2B30D9C}"/>
              </a:ext>
            </a:extLst>
          </p:cNvPr>
          <p:cNvSpPr txBox="1"/>
          <p:nvPr/>
        </p:nvSpPr>
        <p:spPr>
          <a:xfrm>
            <a:off x="1139720" y="846056"/>
            <a:ext cx="15195043" cy="63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2" tIns="27092" rIns="27092" bIns="27092">
            <a:spAutoFit/>
          </a:bodyPr>
          <a:lstStyle/>
          <a:p>
            <a:r>
              <a:rPr lang="fr-CA" sz="3800" noProof="0" dirty="0">
                <a:solidFill>
                  <a:srgbClr val="E95325"/>
                </a:solidFill>
                <a:latin typeface="Arial"/>
                <a:cs typeface="Arial"/>
              </a:rPr>
              <a:t>Impacts directs des tarifs douaniers sur le secteur philanthropique</a:t>
            </a:r>
          </a:p>
        </p:txBody>
      </p:sp>
      <p:pic>
        <p:nvPicPr>
          <p:cNvPr id="2" name="bnp-inspire-logo_30-100px_rgb.png" descr="bnp-inspire-logo_30-100px_rgb.png">
            <a:extLst>
              <a:ext uri="{FF2B5EF4-FFF2-40B4-BE49-F238E27FC236}">
                <a16:creationId xmlns:a16="http://schemas.microsoft.com/office/drawing/2014/main" id="{A3BF9897-85B0-B1E2-EE7C-3C22FA09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1" b="5200"/>
          <a:stretch>
            <a:fillRect/>
          </a:stretch>
        </p:blipFill>
        <p:spPr>
          <a:xfrm>
            <a:off x="1005499" y="8684105"/>
            <a:ext cx="2235927" cy="93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E9A5C080-F0F6-ECFF-2F2F-FF34F476E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8751767"/>
            <a:ext cx="503994" cy="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52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10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10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10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10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2E5025A7E2B40AA7963CA135269B2" ma:contentTypeVersion="18" ma:contentTypeDescription="Crée un document." ma:contentTypeScope="" ma:versionID="dbdf8075a590b9377839cba5fafc8031">
  <xsd:schema xmlns:xsd="http://www.w3.org/2001/XMLSchema" xmlns:xs="http://www.w3.org/2001/XMLSchema" xmlns:p="http://schemas.microsoft.com/office/2006/metadata/properties" xmlns:ns2="28bc0876-7e0f-4821-9a99-7b9b075a4724" xmlns:ns3="65c90ecf-60de-4bad-a8fb-6e94ac2c1805" targetNamespace="http://schemas.microsoft.com/office/2006/metadata/properties" ma:root="true" ma:fieldsID="bf1551aacb3c0b28edbfde719c873d23" ns2:_="" ns3:_="">
    <xsd:import namespace="28bc0876-7e0f-4821-9a99-7b9b075a4724"/>
    <xsd:import namespace="65c90ecf-60de-4bad-a8fb-6e94ac2c18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c0876-7e0f-4821-9a99-7b9b075a47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88bbcc-e8f9-4843-a374-69179afc4bfd}" ma:internalName="TaxCatchAll" ma:showField="CatchAllData" ma:web="28bc0876-7e0f-4821-9a99-7b9b075a47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90ecf-60de-4bad-a8fb-6e94ac2c1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5b21ee8d-42fa-4e65-aed4-71fac9b6fd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bc0876-7e0f-4821-9a99-7b9b075a4724" xsi:nil="true"/>
    <lcf76f155ced4ddcb4097134ff3c332f xmlns="65c90ecf-60de-4bad-a8fb-6e94ac2c180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E6D5C0-B141-49FE-AE40-B362EDE6B908}">
  <ds:schemaRefs>
    <ds:schemaRef ds:uri="28bc0876-7e0f-4821-9a99-7b9b075a4724"/>
    <ds:schemaRef ds:uri="65c90ecf-60de-4bad-a8fb-6e94ac2c18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167242-3A02-4C98-A606-F65DD62A2482}">
  <ds:schemaRefs>
    <ds:schemaRef ds:uri="http://purl.org/dc/terms/"/>
    <ds:schemaRef ds:uri="http://purl.org/dc/elements/1.1/"/>
    <ds:schemaRef ds:uri="28bc0876-7e0f-4821-9a99-7b9b075a4724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65c90ecf-60de-4bad-a8fb-6e94ac2c1805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669EDE-DD75-444D-97C5-FD1615ABE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1841</Words>
  <Application>Microsoft Office PowerPoint</Application>
  <PresentationFormat>Personnalisé</PresentationFormat>
  <Paragraphs>201</Paragraphs>
  <Slides>26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Helvetica Neue</vt:lpstr>
      <vt:lpstr>Helvetica Neue Medium</vt:lpstr>
      <vt:lpstr>21_BasicWhite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Sare Nalbantoğlu Aslankılıç</cp:lastModifiedBy>
  <cp:revision>2</cp:revision>
  <dcterms:modified xsi:type="dcterms:W3CDTF">2025-03-27T15:28:14Z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0x010100B922E5025A7E2B40AA7963CA135269B2</vt:lpwstr>
  </property>
  <property fmtid="{D5CDD505-2E9C-101B-9397-08002B2CF9AE}" pid="3" name="MediaServiceImageTags">
    <vt:lpwstr/>
  </property>
</Properties>
</file>